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5" r:id="rId1"/>
  </p:sldMasterIdLst>
  <p:notesMasterIdLst>
    <p:notesMasterId r:id="rId19"/>
  </p:notesMasterIdLst>
  <p:handoutMasterIdLst>
    <p:handoutMasterId r:id="rId20"/>
  </p:handoutMasterIdLst>
  <p:sldIdLst>
    <p:sldId id="344" r:id="rId2"/>
    <p:sldId id="367" r:id="rId3"/>
    <p:sldId id="368" r:id="rId4"/>
    <p:sldId id="369" r:id="rId5"/>
    <p:sldId id="375" r:id="rId6"/>
    <p:sldId id="370" r:id="rId7"/>
    <p:sldId id="371" r:id="rId8"/>
    <p:sldId id="372" r:id="rId9"/>
    <p:sldId id="376" r:id="rId10"/>
    <p:sldId id="377" r:id="rId11"/>
    <p:sldId id="378" r:id="rId12"/>
    <p:sldId id="379" r:id="rId13"/>
    <p:sldId id="373" r:id="rId14"/>
    <p:sldId id="381" r:id="rId15"/>
    <p:sldId id="382" r:id="rId16"/>
    <p:sldId id="374" r:id="rId17"/>
    <p:sldId id="34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8225"/>
    <a:srgbClr val="27823F"/>
    <a:srgbClr val="26293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38" autoAdjust="0"/>
    <p:restoredTop sz="94660"/>
  </p:normalViewPr>
  <p:slideViewPr>
    <p:cSldViewPr snapToGrid="0">
      <p:cViewPr varScale="1">
        <p:scale>
          <a:sx n="110" d="100"/>
          <a:sy n="110" d="100"/>
        </p:scale>
        <p:origin x="492" y="9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0" d="100"/>
          <a:sy n="50" d="100"/>
        </p:scale>
        <p:origin x="2886" y="3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CFB548F-E164-4D9F-A017-507A6147540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B89FF16F-2ADC-423B-8AA2-14F76ECB1EA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CFA85B-F0D0-46B4-B4F4-F331F321C77C}" type="datetimeFigureOut">
              <a:rPr lang="en-IN" smtClean="0"/>
              <a:t>17-06-2022</a:t>
            </a:fld>
            <a:endParaRPr lang="en-IN"/>
          </a:p>
        </p:txBody>
      </p:sp>
      <p:sp>
        <p:nvSpPr>
          <p:cNvPr id="4" name="Footer Placeholder 3">
            <a:extLst>
              <a:ext uri="{FF2B5EF4-FFF2-40B4-BE49-F238E27FC236}">
                <a16:creationId xmlns:a16="http://schemas.microsoft.com/office/drawing/2014/main" id="{25AA4EB2-7A68-4302-BAF7-B6B18D2CF8D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Tree>
    <p:extLst>
      <p:ext uri="{BB962C8B-B14F-4D97-AF65-F5344CB8AC3E}">
        <p14:creationId xmlns:p14="http://schemas.microsoft.com/office/powerpoint/2010/main" val="1089233215"/>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0:15.956"/>
    </inkml:context>
    <inkml:brush xml:id="br0">
      <inkml:brushProperty name="width" value="0.05" units="cm"/>
      <inkml:brushProperty name="height" value="0.05" units="cm"/>
      <inkml:brushProperty name="color" value="#3165BB"/>
      <inkml:brushProperty name="fitToCurve" value="1"/>
    </inkml:brush>
  </inkml:definitions>
  <inkml:trace contextRef="#ctx0" brushRef="#br0">341 514 403 0,'0'0'259'0,"0"0"-132"16,0 0 21-16,0 0-37 0,0 0-20 15,0 0 4-15,0 0-35 16,-6 7-1-1,6-7-22-15,0 0-3 0,0 0 11 16,14 0-27-16,12-16-2 16,1-8 17-16,7 2-28 15,-5 0 3-15,-7 11-8 16,-7 0 3-16,-5 6 5 16,-10 1-5-16,3 4-3 15,0-2 19-15,-3 2-17 16,0 0 10-16,0 0-5 15,0 0-7-15,0 0 2 16,0 0-2-16,0 17-13 16,0 16 11-16,0 10-8 15,0-1 9-15,0 4 2 0,0-4 2 16,0-1 4-16,0 0-7 16,0-2 0-16,0-3 2 15,0-9 1-15,0-8-3 16,0-10 0-16,0-9 0 15,0 0-1-15,-6 0 1 16,-7 0-1-16,-2 0-9 16,-4 0 20-16,-2 0-7 15,3 0 0-15,3 0-1 16,3 0 2-16,2-4-4 16,10 2 0-16,0-1 3 15,0 3-1-15,0 0-4 16,18-3-2-16,26 1-1 0,17-4 3 15,3-5 2-15,0 0 0 16,-9 0 0-16,-13 0 0 16,-10 3-11-16,-21 5-28 15,-11 3-70-15,0 0-97 16,-30 0-133-16</inkml:trace>
  <inkml:trace contextRef="#ctx0" brushRef="#br0" timeOffset="526">624 167 500 0,'0'0'260'0,"0"0"-149"16,0 0 16-16,0 0-2 15,-152-154-34-15,108 146-12 16,2 8-35-16,-1 0 2 16,1 14-11-16,2 21-15 15,-2 10 0-15,-5 18-11 16,2 14-8-16,5 11 12 16,6 8-8-16,10-3 6 15,8 7-3-15,8 1 4 16,8 7-3-16,0-4-5 15,15-2-4-15,33-14 8 0,23-17-7 16,20-13-2-16,17-19 2 16,8-20-1-16,6-14 11 15,-9-5-11-15,-9-13 0 16,-12-29 1-16,-4-15 0 16,-12-8 8-16,-5-19 0 15,-17-15 24-15,-10-13 9 16,-23-15-12-16,-18-8-3 15,-3 4 5-15,-21 12-22 16,-40 17 0-16,-28 20-2 0,-28 27-3 16,-23 21 6-1,-13 26-11-15,4 8-11 0,23 17 9 16,31 27-46-16,41 8-33 16,29-8-94-16,25-8-230 15</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2:58.213"/>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337 50 634 0,'0'0'144'0,"0"0"-69"15,0 0-15-15,0 0 16 16,0 0-17-16,0 0-16 15,48-12-18-15,37 12-5 16,57 0 2-16,38 0 2 16,31 0 0-16,15 0-1 15,6 0-12-15,-2 0 2 16,-29 3-7-16,-40 3-3 16,-57-1 1-16,-54 4-4 15,-42 2-3-15,-14 10 0 16,-81 18 3-16,-67 5 7 0,-44 0 4 15,-23-14-11 1,4-9 0-16,13-3-5 0,3-5 3 16,11-4 0-16,12-1 0 15,23 0 0-15,23-2-9 16,25 2 11-16,28-3 1 16,27-2 1-16,25-3-2 15,20 0 0-15,7 0-5 16,4 0 1-16,78 0 0 15,56 0-1-15,63 0 3 16,37 0 4-16,7 0-1 16,-19 0-1-16,-24 0 1 0,-34 0 4 15,-37 6-4-15,-17 5-1 16,-32-1 0-16,-31 5 1 16,-14-5-1-16,-24-1-1 15,-13 8-2-15,-32 4-4 16,-63 10 7-16,-51 10 0 15,-46 3 0-15,-31-5 0 16,-12-10-1-16,0-4 2 16,23-6-1-16,45-4 2 15,57-13 0-15,51 1-2 16,38-3 2-16,21 0-1 16,55 0-1-16,73 0 0 15,80-14 7-15,57-11-2 16,29-8-5-16,6 0 6 0,-29 0-6 15,-50 9 4-15,-54 4-2 16,-62 9-1-16,-56 9 2 16,-28-1 2-16,-21 3-1 15,0 0 8-15,0 0 0 16,-27 0-7-16,-53 5 1 16,-49 23 6-16,-42 5-6 15,-33 3-4-15,-34 5-1 16,-13 0-1-16,-3-8 0 15,16-8-2-15,48-9 2 16,53-7 5-16,57-7-5 16,43-2 2-16,29 0 0 15,8 0-2-15,0 0-1 16,15 0-2-16,62-2-3 0,60-15 6 16,68-8-1-16,38 1 4 15,21-4-5-15,-5 6 4 16,-23 9 0-16,-46 4-2 15,-53 9-1-15,-60 0 1 16,-48 0-1-16,-29 0-2 16,-15 9-7-16,-76 18 3 15,-53 9 7-15,-39 5 1 16,-13-3 1-16,3-1-2 16,8-5 0-16,13-2 0 15,19-2 0-15,34-7 2 16,34-4 0-16,35-5 1 0,26-7-3 15,24-2 0-15,29-3-1 16,117 0 1-16,86 0 0 16,73 0 5-16,7-6-5 15,-59 0-55-15,-68 6-125 16,-69 0-143-16,-52 0-340 16</inkml:trace>
</inkml:ink>
</file>

<file path=ppt/ink/ink1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3:50.760"/>
    </inkml:context>
    <inkml:brush xml:id="br0">
      <inkml:brushProperty name="width" value="0.05" units="cm"/>
      <inkml:brushProperty name="height" value="0.05" units="cm"/>
      <inkml:brushProperty name="color" value="#3165BB"/>
      <inkml:brushProperty name="fitToCurve" value="1"/>
    </inkml:brush>
  </inkml:definitions>
  <inkml:trace contextRef="#ctx0" brushRef="#br0">2553 2537 495 0,'0'0'452'0,"0"0"-318"0,0 0 12 16,0 0-23-16,0 0-18 16,0 0-26-16,36-76-4 15,-34 61-26-15,-2 1-7 16,0 2-17-16,0 5-2 15,0 1-6-15,0 4 2 16,0 2-7-16,0 0-9 16,0 0-3-16,-5 0-15 15,-14 0 3-15,0 8 11 16,-2 7-1-16,2 8-8 16,8 1 2-16,5 3-2 15,6 4 0-15,0 0-12 16,2 0 14-16,15 0-7 15,2-4-5-15,-3-2 10 0,-1-3 7 16,-8-1 2-16,3-6 0 16,-8-3-2-16,0-5-3 15,-2-4 4-15,0 1-6 16,-4 0 8-16,-18-1 1 16,-9 1 6-16,0-4 0 15,0 0-7-15,6 0-1 16,7 0-87-16,10 0-91 15,8-7-85-15,8-11-185 16</inkml:trace>
  <inkml:trace contextRef="#ctx0" brushRef="#br0" timeOffset="1">2893 2509 840 0,'0'0'278'0,"0"0"-68"16,0 0-55-16,0 0-53 16,0 0-28-16,0 0-30 15,-22-40-28-15,22 40-14 16,7-2-2-16,10 2-8 16,7 0 7-16,6 2 0 15,-6 19-2-15,-5 9 1 16,-8 10-4-16,-11 12-2 0,0 5 8 15,-26 1 2 1,-9-2 2-16,-3-10-3 0,1-10-1 16,13-15 1-16,9-10-1 15,10-8 4-15,5-3-3 16,0 0 4-16,0 0-1 16,0 0 2-16,9 0-2 15,15-11-4-15,11-2 3 16,10 2 0-16,-2 1-3 15,0 5 0-15,0 2-20 16,3 3-75-16,-1 0-180 16,0 0-326-16</inkml:trace>
  <inkml:trace contextRef="#ctx0" brushRef="#br0" timeOffset="2">3436 2766 421 0,'0'0'705'16,"0"0"-559"-16,0 0-23 16,0 0-32-16,0 0-39 15,0 0-8-15,-88-50-7 0,86 49-10 16,2 1-7-1,0 0-4-15,0 0-12 0,0 0-4 16,15 0-13-16,17 0 9 16,13 0 4-16,11 6 3 15,-2 0-2-15,-4-2-1 16,-7-4 2-16,-6 0 2 16,-13 0-3-16,-3 0 0 15,-14 0 2-15,-4 0 3 16,-3 0 2-16,0 0 14 15,0-3 8-15,-5-10-5 16,-7-2-25-16,-5-1 0 16,-4 4 0-16,-1 2 0 15,0 3 1-15,5 2 3 0,8 2-4 16,7 1 2-16,2 2-2 16,0 0 2-16,0-2-4 15,0 2-2-15,14 0-7 16,8 2 4-16,9 14 7 15,-2-1 0-15,2 3 1 16,0-1 2 0,-8 0-2-16,-3 2-1 15,-8-4 0-15,-8-1 0 16,-4 5-2 0,-4 0-13-16,-28 4-18 0,-11 1-71 0,-4-3-153 15,6 0-233-15</inkml:trace>
  <inkml:trace contextRef="#ctx0" brushRef="#br0" timeOffset="3">4745 2700 317 0,'0'0'649'0,"0"0"-468"16,0 0-25-16,0 0-17 15,0 0-49-15,0 0-21 16,5-93-8-16,-5 75-28 16,-7 2-11-16,-3 4-5 15,-5 3-8-15,1 4-5 16,0 2-4-16,-5 3-1 16,5 0-1-16,-3 0-2 15,-2 15 0-15,-1 9 3 16,1 7 1-16,10 0 0 0,4 2 0 15,5-8-2-15,0-1-1 16,23-6 0-16,4-8-4 16,6-6 1-16,-1-4 5 15,3 0-1-15,-8-1 2 16,-3-15 2-16,-5 1 0 16,-5-3 1-16,-7 1 1 15,1-4 0-15,-8 1 1 16,0 2 1-16,0 7 7 15,0 3-7-15,0 6 10 16,0 2-6-16,0 0-10 16,0 0-4-16,-3 0-10 0,3 14 3 15,0 3 11 1,0 6 3-16,26-1-2 0,10-3-1 16,14-3 1-16,4-5-2 15,2 0-8-15,-7-6-30 16,-8 0-43-16,-15-2-129 15,-11-3-152-15,-10 0-540 16</inkml:trace>
  <inkml:trace contextRef="#ctx0" brushRef="#br0" timeOffset="4">5236 2473 233 0,'0'0'737'16,"0"0"-564"-16,0 0 22 15,0 0-23-15,0 0-64 0,0 0-28 16,-75-86-34-16,75 86-17 16,0 0-13-16,0 0-15 15,0 14-1-15,0 15 0 16,0 10 4-16,0 3-4 16,0 3 2-16,2-2 3 15,4-3-4-15,1-3 0 16,-3-6 0-16,1-13 0 15,-3-9-1-15,0-7 3 16,0-2-3-16,0 0 0 16,2 0-3-16,5-8 3 15,0-9 5-15,4-4 1 0,0 2-3 16,0 3-3 0,-3 6 0-16,5 7-1 0,3 3-1 15,3 0-5-15,3 0 4 16,0 9 1-16,-3 11-1 15,-6 3-1-15,-6-1 1 16,-7 0-1-16,-2 2-1 16,0-5 3-16,-17-2-1 15,-11-3-5-15,-7-7-13 16,-1-4-12-16,3-3-14 16,7 0-45-16,11 0-24 15,11-8-55-15,4-8-30 16,17-6-73-16,29-7-407 15</inkml:trace>
  <inkml:trace contextRef="#ctx0" brushRef="#br0" timeOffset="5">5726 2581 939 0,'0'0'257'0,"0"0"-61"0,0 0-62 16,0 0-19-16,0 0-37 16,0 0-31-16,19-83-14 0,-19 72-5 15,0 2 1-15,0 4-13 16,-7-1 0-16,-8 3-16 16,-4 3-2-16,-7 0 1 15,-5 5-2-15,0 20 2 16,-2 8-6-16,4 8 7 15,4 5 0-15,13 2 2 16,9-1-1-16,3-4-1 16,20-8-2-16,19-8 2 15,8-10 2-15,7-11 1 16,1-6-1-16,4 0 2 16,-6-8 0-16,-10-9 0 15,-14 0-4-15,-20-5-4 16,-9 1-35-16,-29-3-88 15,-25-2-262-15</inkml:trace>
  <inkml:trace contextRef="#ctx0" brushRef="#br0" timeOffset="6">2518 1664 978 0,'0'0'176'0,"0"0"-23"15,0 0-23-15,0 0-26 16,0 0-38-16,0 0-13 16,12-95-22-16,-12 87 2 15,0 3-8-15,0-3-5 16,-5 3-8-16,-7 0-10 15,-9 3-2-15,-3 2 0 16,-5 0-3-16,-2 0-1 16,10 7-1-16,6 9 5 15,6 2-7-15,9 5-2 16,0 6-7-16,7 3 8 0,19 6-2 16,2-2 6-1,4 3 3-15,-3-2-2 0,-1-3-3 16,-6-4 5-16,-6-5-1 15,-6-3 2-15,-5-11-1 16,-5-3-4-16,0-2 1 16,-5-1 0-16,-22 0 4 15,-13-1 2-15,0-4 1 16,5 0 4-16,5 0-7 16,6 0-5-16,9-9-15 15,9-2-37-15,6-2-43 16,0-7-110-16,37-7-52 15,16-4-271-15</inkml:trace>
  <inkml:trace contextRef="#ctx0" brushRef="#br0" timeOffset="7">2770 1652 918 0,'0'0'173'15,"0"0"-23"-15,0 0-48 16,0 0-23-16,0 0-28 16,0 0-17-16,58-56-10 15,-24 39 9-15,-3-1 0 0,-8 5 4 16,-8 3-4-16,-8 4-3 16,-5 5 0-16,-2 1-3 15,0 0-5-15,0 0-11 16,0 0-2-16,0 0-9 15,0 0-6-15,0 14-7 16,0 14 0-16,0 10 13 16,0 11 4-16,0 0 0 15,0-2-3-15,0-1 1 16,4-8-1-16,3-9-1 16,-1-5 1-16,-4-11-1 15,1-7 2-15,-3-4-2 16,0 0 1-16,0-2-1 0,0 0 0 15,-13 2-6 1,-13 2 6-16,0-2 9 0,2-1-7 16,9-1 2-16,12 0-2 15,0 0-2-15,3 0 4 16,0 0-8-16,0 0 1 16,8 0-1-16,20 0-6 15,6 0 10-15,6 0 2 16,1 0-2-16,-3 0 1 15,3 3-1-15,-2-3 0 16,2 0-7-16,-6 0-47 16,-7 0-34-16,-9 1-140 0,-13 3-272 15</inkml:trace>
  <inkml:trace contextRef="#ctx0" brushRef="#br0" timeOffset="8">3440 1889 580 0,'0'0'326'0,"0"0"-213"0,0 0-10 16,0 0-3-16,0 0-29 16,0 0-15-16,21-12 2 15,5 7-8-15,5 2-9 16,5 0-15-16,5-4 14 16,0 2-5-16,-6-1-12 15,-6-2-8-15,-5 4-6 16,-10-4-6-16,-7 4 4 15,1 3-5-15,-8-1 6 16,0 2-4-16,0-6 4 16,0-2 9-16,-12-2-11 15,-5-1-4-15,3 2 0 0,-5-1-2 16,4 2 0-16,3 2 0 16,1 2 5-16,6 2-1 15,4 1-4-15,1-2 3 16,0-1-1-16,0 2-2 15,0 2 0-15,3 0-3 16,18 0-7-16,6 0 10 16,9 6 2-16,4 6-1 15,-4 4-1-15,-4 1 1 16,-8 1-2-16,-6 3 1 16,-10-6-1-16,-8 4-4 15,0 5 0-15,-17-1 0 16,-20 0 1-16,-8-4-36 15,7-2-39-15,7-4-92 16,12-1-170-16</inkml:trace>
  <inkml:trace contextRef="#ctx0" brushRef="#br0" timeOffset="9">4720 1924 929 0,'0'0'220'0,"0"0"-81"15,0 0 38-15,0 0-60 16,4-122-46-16,-20 98-31 16,-1 2-10-16,0 8-8 15,0 2-3-15,1 4-8 16,4 6-4-16,-1 2-3 16,0 0-4-16,0 4-6 15,-3 19 1-15,4 10 5 16,5 3 0-16,7 2-1 15,0-5-3-15,9-4-4 16,17-9-2-16,0-7-10 16,-1-5 6-16,-2-8 8 15,-3 0 6-15,-3-2 4 16,-3-14-2 0,-5-4 5-16,-6-1 2 15,-1 4-3-15,-2 2 10 16,0 4 3-16,0 10-5 0,0-1-10 15,0 2-4-15,0 0-7 0,0 0-2 16,7 14-9-16,6 7 18 16,5 4 1-16,6-1 1 15,5-8-2-15,2-1 0 16,3-6 0-16,2-5-1 0,-3-4 0 16,-1 0-3-16,-8 0 3 15,-3-10-3-15,-4-10 3 16,-6-5 1-16,-2-7 3 15,-7-7 0-15,-2-8-2 16,0-4 2-16,0-1 0 16,-6 8 2-16,-5 9 10 15,0 11 1-15,2 10-3 16,3 8 2-16,2 2-4 16,4 0 1-16,-3 1-6 15,3 2 3-15,0 1-4 16,0 0 1-16,0 0-4 15,0 0-2-15,0 0-4 16,0 8-7-16,0 23-7 16,0 17 18-16,0 10 5 15,0 0-3-15,0-3 0 16,16-5-1-16,3-11-2 16,-2-11 3-16,-4-11-3 0,-4-10 1 15,-3-5-2-15,-4-2 0 16,-2 0 2-16,3 0 0 15,-1 0 3-15,2-3 7 16,2-14-1-16,3-5-8 16,2-2 1-16,2 3-1 15,-2 2 0-15,-1 3 0 16,-1 8-1-16,0 8-4 16,4 0-10-16,-1 6-2 15,6 14 5-15,-5 5-1 16,-3 2-1-16,-3 2 3 0,-3-4 0 15,-4-2 10-15,0-4 0 16,0-7-4-16,0 0 0 16,0-5-2-16,-17 1-3 15,-13-3-13-15,-7-4-30 16,-6-1-50-16,6 0 5 16,7 0-46-16,13 0-51 15,17 0-111-15</inkml:trace>
  <inkml:trace contextRef="#ctx0" brushRef="#br0" timeOffset="10">5627 1929 1053 0,'0'0'145'16,"0"0"11"-16,0 0 0 0,0 0-68 15,0 0-18 1,0 0-29-16,19-84-7 0,-19 72-14 16,-15 0-11-16,-1 2-4 15,-5 6 2-15,-3 4-6 16,2 0-2-16,-2 0-4 15,3 20 2-15,2 8 1 16,2 8 2-16,4 2-2 16,8 1 3-16,5-2-1 15,0-4 1-15,8-8-1 16,12-8-5-16,6-11 2 16,0-6 3-16,2 0 0 15,-4-2 8-15,0-19-7 16,-5-6 9-16,-2-8-2 0,-5-5 8 15,0-9-3 1,-8-8 9-16,-4-3-6 0,0-5-5 16,0 7 5-1,0 9-10-15,-13 10-2 0,0 12 5 16,2 9-8 0,3 10 2-1,4 3-3-15,1 5 0 0,3 0-5 0,0 10-4 16,0 33-11-16,0 20 20 15,0 15 3-15,0-3-1 16,19-11 2-16,10-7-3 16,9-15-1-16,10-8 3 15,9-13-1-15,8-10-1 16,2-9-1-16,-11-2-4 16,-13 0-13-16,-24 0-15 15,-19 0-40-15,0-12-69 16,-38-10-416-16</inkml:trace>
</inkml:ink>
</file>

<file path=ppt/ink/ink1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4:12.51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260 72 396 0,'0'0'148'0,"0"0"-32"0,0 0 16 16,0 0-36-16,0 0-6 15,0 0-36-15,0 0 8 16,-159-25 12-16,153 22-11 16,3 3-14-16,-1-3-14 15,1 3-10-15,3 0 0 16,-3 0-12-16,1 0-4 16,-1 0-5-16,0 0-1 15,3 0-2-15,0 0 1 16,0 0 3-16,0-1-5 15,0-3-1-15,0 4 1 16,0-3-7-16,18 0-1 16,9-5 8-16,7-1 7 15,3 1-4-15,-7 6-2 16,-6-1 0-16,-3 3 1 0,-2 0-2 16,-9 0 0-16,-5 0 0 15,-5 0 2-15,0 0-2 16,0 0 0-16,0 0 0 15,0 0 2-15,0 0-2 16,-3 0-5-16,-23 0-11 16,-11 0 11-16,-10 9 5 15,4-1 7-15,4 3-6 16,5-3 0-16,7 0-1 16,5 1-1-16,7-5 1 15,9 0-1-15,6-4 1 0,0 0-2 16,0 0-2-16,0 0 3 15,30 0-8-15,20 0 9 16,11 0 3-16,2 0 1 16,-5 0-1-16,-2 0-2 15,-11 0 8-15,-5 0-1 16,-12 0-2-16,-12 0 3 16,-11 3-6-16,-5-3 0 15,0 0 0-15,0 0 2 16,0 2 2-16,-10 4-5 15,-25 7 4-15,-17 6-6 0,-19 6 4 16,1 0-2-16,6 0-1 16,12-6 0-1,12-5 1-15,16-3-2 0,9-5 1 16,9-4 0-16,6 1-1 16,0-3-4-16,0 0 0 15,0 0 1-15,14 0-4 16,23 3 7-16,15-1 1 15,12-2 4-15,4 0-2 16,2 0-3-16,-9 0 1 16,-3 0 0-16,-9 0 2 15,-12 0-1-15,-15 0-2 16,-14 0 4-16,-8 0-4 0,0 0 0 16,0 0 0-1,-3 9 0-15,-37 1 0 0,-12 10 0 16,-12 2 7-16,0-3-7 15,9-5-1-15,6 0 1 16,9-3 2-16,7-3-2 16,12-3 0-16,11-2 1 15,10 0-1-15,0-1-7 16,0 2-2-16,13-2 1 16,19 2 8-16,15-2 1 15,1-2 3-15,5 0 1 16,-8 0-5-16,-8 0 2 15,-6 0 1-15,-12 0 3 16,-8 0-5-16,-4 0 0 0,-7 0 2 16,0 0 0-16,0 0 0 15,0 0 0-15,-4 0-3 16,-20 0 1-16,-10 16-1 16,-6 8 0-16,0-4 3 15,5-3-3-15,-2-1 0 16,6 0 2-16,7-7-2 15,8-1-2-15,13-5 0 16,3-3 2-16,0 0-6 16,0 0 3-16,24 0-1 15,16 0 1-15,7-8 3 16,4-4 0-16,1 5 1 16,-6 1 0-16,-7 3-1 15,-5 3 0-15,-9 0-7 16,-7 0-117-16,-15 11-167 0,-3 11-269 15</inkml:trace>
</inkml:ink>
</file>

<file path=ppt/ink/ink1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4:13.624"/>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56 49 563 0,'0'0'107'16,"0"0"-5"-16,0 0 5 15,0 0-16-15,0 0-21 16,0 0-13-16,-56-5-23 16,69-1-8-16,30-2 6 15,15 2 14-15,8-2-8 16,2 5 5-16,-1-2-8 16,-12 2-6-16,-9-1-4 15,-15 4-12-15,-13 0 3 16,-6-1-6-16,-5 1 0 15,-7 0-2-15,0 0-6 16,0 0 6-16,0 0-4 16,0 0 0-16,0 0 1 15,-19 0-5-15,-18 1 0 16,-15 17 0-16,-9 1 2 0,0 0-2 16,6-4-4-1,9-8 2-15,9 1-1 0,6-4-1 16,10-2-8-16,13-2 12 31,0 3 1-31,8-3-1 0,0 0 1 16,0 0-1-16,0 0-2 0,13 0-3 15,30 0-4-15,12 0 9 16,13-3 4-16,-7-5-4 16,-10 2 0-16,-14 1 0 15,-13 5 2-15,-11 0-1 16,-10 0-2-16,-3 0 2 0,0 0 3 15,0 0-4-15,0 0 0 16,0 0 4-16,-3 0-4 16,-24 0-2-16,-17 8 2 15,-4 11 1-15,-8-2 0 16,14-1-1-16,5-2 0 16,16-6 1-16,12-2-1 15,9-6-2-15,0 0-6 16,0 0 1-16,27 3 2 15,13-1 5-15,8 1 13 16,5-3-13-16,-4 0 5 0,2 0 1 16,-4 0-3-1,-14 0-1-15,-8 0 0 0,-16 0 2 16,-9 0-4-16,0 0 2 16,0 0 5-16,-22 0 1 15,-23 0-8-15,-17 6 0 16,-5 4 0-16,6 0 1 15,6-3 2-15,12-1-3 16,12-1-2-16,13 2 1 16,12-6 1-16,6-1 0 15,0 0-5-15,0 0-9 16,18 0 3-16,22 0 11 16,5 0 5-16,-1 0-5 0,-8 0-14 15,-18 0-204-15,-14 0-313 16</inkml:trace>
</inkml:ink>
</file>

<file path=ppt/ink/ink1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3:40.454"/>
    </inkml:context>
    <inkml:brush xml:id="br0">
      <inkml:brushProperty name="width" value="0.05" units="cm"/>
      <inkml:brushProperty name="height" value="0.05" units="cm"/>
      <inkml:brushProperty name="color" value="#808080"/>
      <inkml:brushProperty name="fitToCurve" value="1"/>
    </inkml:brush>
    <inkml:brush xml:id="br1">
      <inkml:brushProperty name="width" value="0.05" units="cm"/>
      <inkml:brushProperty name="height" value="0.05" units="cm"/>
      <inkml:brushProperty name="color" value="#ED1C24"/>
      <inkml:brushProperty name="fitToCurve" value="1"/>
    </inkml:brush>
  </inkml:definitions>
  <inkml:trace contextRef="#ctx0" brushRef="#br0">79 146 779 0,'0'0'233'0,"0"0"-57"0,0 0-3 16,0 0-34-16,0 0-51 15,0 0-19-15,-55-67-32 16,55 67-17-16,0 0-19 16,0 20-1-16,0 27-6 15,0 16 6-15,0 14 6 16,0 0-6-16,0-2 1 16,0-4 0-16,4-11 0 15,-4-10-1-15,0-11 3 16,0-20-2-1,0-11 1-15,0-8 0 16,0 0 4-16,-4-6 3 0,-5-26 1 16,1-18-9-1,4-8 1-15,4-13 1 16,0-9 0-16,0-3-3 16,0 4 1-16,7 10-1 0,4 8 2 15,-1 18-2-15,1 12 0 16,-4 14-1-16,-1 12 0 15,7 5-3-15,1 0-4 0,12 0-4 16,1 19 6-16,-1 20-4 16,-3 5-4-16,-12 11-5 15,-11 2-3-15,0 10-7 16,0 1 5-16,-29 4-9 16,-2-6 11-16,4-9 3 15,5-4-36-15,12-12 1 16,10-13 20-16,0-9 12 0,0-8-2 15,22-11 3-15,17 0 14 16,14-6 5-16,5-24 2 16,3-6 7-16,0 4 2 15,-9-2 22-15,-12 5 2 16,-10 6 16-16,-12 4-12 16,-8 5 7-16,-4 0-6 15,-6-2-11-15,0-1 7 16,0-5-11-16,0 1-14 15,-13 1 1-15,-5 4 0 16,3 7 0-16,3 4-5 16,-1 5-5-16,2 0-5 15,1 11 1-15,1 24-1 0,9 4 4 16,0 8-1 0,0-3 2-16,30-5-3 0,7-8-2 15,5-11 2-15,8-8-2 16,2-7 1-16,2-5 1 15,-1 0 3-15,-11-17 1 16,-11-3 0-16,-9-3-1 16,-11 6 5-16,-11-2 8 15,4 3 7-15,-4 1 1 16,0 7-5-16,0 4 3 16,0 4-4-16,0 0-6 15,0 0-9-15,0 0-1 16,0 18-11-16,0 23 3 15,0 26 9-15,3 15 2 0,3 14-2 16,4 14 1-16,-5-6-1 16,-2-21 3-16,3-23-2 15,-2-29-1-15,-1-20 0 16,0-11 0-16,-3 0 3 16,0-3 6-16,3-42 3 15,2-15 2-15,2-17-5 16,-7-8-7-16,0 0 0 15,0 3 1-15,-4-1-3 16,-13 11 2-16,7 7 0 16,7 7-1-16,3 11-2 15,0 3 1-15,16 12-1 16,5 12-3-16,-2 6 0 16,2 14 1-16,0 0 0 15,6 3-6-15,1 28 2 16,-4 6-2-16,-5 7-1 0,-11 3-5 15,-8-3-2-15,0 3 4 16,0-5-7-16,-24-7-15 16,6-7-5-16,2-12-7 15,11-5 8-15,5-11 9 16,0 0 8-16,0 0 22 16,10-11 4-16,14-22 5 15,5-5-6-15,3-4 9 16,-3 4 11-16,-3-4-2 15,-8 1-4-15,1 0 6 16,-11-3 8-16,-2-6 4 16,-3-5-6-16,-3 0 1 15,0 6-13-15,-6 5 0 0,-10 8 3 16,2 11-7-16,7 11-4 16,2 9 1-16,5 5-5 15,0 0-5-15,0 0-4 16,0 14-9-16,0 35 3 15,0 15 9-15,0 10 2 16,8-2-1-16,18-7 0 16,-2-4-1-16,0-14-1 15,-3-14-2-15,0-11 1 16,-2-9 0-16,-4-7-4 16,7-6 3-16,-1 0 2 15,4 0 2-15,2-14 0 0,0-10 3 16,2-7-2-16,-5-4 4 15,3-2-5-15,-2-1 0 16,-4 11 1-16,-2 7-1 16,-8 12-1-16,5 8 0 15,2 0-8-15,3 8 3 16,1 17-3-16,-4 5 6 16,-2 0-1-16,-1 1 0 15,-1-9-2-15,-4-7-1 16,-4-5 7-16,-3-8-7 15,-3 2 6-15,0-4 1 0,0 0 4 16,0 0 1-16,0-17 5 16,-3-11-8-16,-18 1-2 15,-1-1 1-15,-4 6 2 16,0 3 0-16,5 9-5 16,2 1 2-16,8 9-1 15,-5 0-6-15,-2 14 2 16,2 27 2-16,1 6 3 15,9 5-1-15,6-3 0 16,0-6 1-16,16-9 0 16,14-6-11-16,6-15-15 15,1-9-16-15,0-4 36 16,-3 0 6-16,-10-17 0 16,-8-8 1-16,-8-3 6 15,-1 1 5-15,-7-1 5 16,0 4 7-16,0 8-5 0,0 7-6 15,0 6 5-15,0 3-5 16,0 0-3 0,0 0-10-16,0 0-2 0,0 17-7 15,0 16 1-15,0 11 8 16,6-6 5 0,10-2-5-16,8-8-3 15,3-12 3-15,-2-11 0 0,-1-5 7 16,3 0-7-16,4-13 5 15,-1-20-2-15,4-3 4 16,-7-5-5-16,1 5-1 0,-3 3 0 16,-4 8 1-16,-6 9-2 15,-2 8 0-15,-2 4 0 16,-1 4-6-16,5 0 2 16,3 0-2-16,0 4 3 15,1 9 2-15,-1 1-1 16,-2-3 1-16,-3-5 1 15,-11-3 0-15,-2-1 1 16,0-2-1-16,0 0 0 16,0 0 6-16,0 0-1 15,0-11 3-15,-15-7-8 0,-9-2 0 16,-5 3 0 0,5 6-1-16,0 3 1 0,9 5-3 15,-1 3 0-15,-2 0-5 16,6 3 3-16,0 24 3 15,3 9 1-15,5 0 0 16,4 5 1-16,0 3-6 16,10-6 3-16,24-4 3 15,5-13-8-15,12-9-2 16,8-12-4-16,11 0 13 16,0-12 1-16,-8-18 2 15,-11-3-2-15,-11 1 1 0,-12-7 1 16,-13 0 2-1,-11-5 12-15,-4-2-1 0,0 4-4 16,-26 7-11-16,-6 7 5 16,3 11 4-16,5 12-6 15,6 5-3-15,-1 0-2 16,1 16-3-16,2 28 4 16,5 6 0-16,11 5 0 15,0-3-1-15,21-2 0 16,16-9 1-16,0-5 1 15,8-11 1-15,1-6 0 16,6-11-2-16,3-8 1 16,-6 0 0-16,0-11 0 15,-12-14 1-15,-7-5 0 16,-6-9 6-16,-6-2-4 0,-5 0-2 16,-4 1 4-16,-5 14 2 15,-1 10-2-15,-3 10 3 16,0 6 6-16,0 0-14 15,3 0-2-15,2 0-8 16,1 19 0-16,7 10 10 16,-1 3 2-16,0-2-1 15,6 0 1-15,3-5-2 16,1-6 0-16,3-11 0 16,-4-8-1-16,1 0-3 15,2-2 4-15,7-25 2 16,-7-7 1-16,0-7-1 0,-5 5 0 15,-4 6-1 1,-2 5 0-16,-5 12 0 0,-5 4-1 16,0 9 0-16,0 0-2 15,7 0-6-15,3 3-4 16,4 19 10-16,1 6 1 16,-2 2 1-16,-1-3-2 15,4 1 2-15,-4-12-4 16,-1-2-6-16,-1-7-1 15,-3-7 2-15,1 0 8 16,-1 0 1-16,5-18 4 16,3-10-2-16,-2-1-1 15,5-2 2-15,-8 9-2 0,-2 6-1 16,-1 4 0 0,-4 10-1-16,6 2-1 0,1 0-4 15,1 0 1-15,5 8 2 16,-1 11 3-16,3 1-2 15,3-4 0-15,5-2 2 16,1-8 0-16,-5-4 1 16,-1-2-1-16,0 0 0 15,-2 0 1-15,-4-2 7 16,-2-18-8-16,-4-7 3 16,-6-4 1-16,-3 1 6 15,-3-3 1-15,0 0 6 16,0 8-12-16,-16 9 5 0,8 5 2 15,-2 8-6-15,7 3-4 16,3 0 0-16,-3 0-4 16,0 0-7-16,-2 11 1 15,-5 22 6-15,1 8 2 16,2-2 0-16,7 0 1 16,0-1 0-16,0-2 0 15,3-9-1-15,15-5-2 16,5-11 2-16,-2-8 0 15,3-3-1-15,1 0 1 16,6 0 2-16,1-17 3 16,-1-5-4-16,-4 0 0 15,-1-3 4-15,-8 6-5 16,-9 8 0-16,-3 9 1 0,-6-2 0 16,0 4-1-1,0 0-1-15,7 0 0 0,1 0-11 16,5 17 10-16,5 6 0 15,1 1 1-15,-2 1 1 16,5-3 1-16,-3-6-1 16,-5-8-7-16,2-4 6 15,-4-4-3-15,3 0 4 16,3 0 0-16,5-13 4 16,-6-2-3-16,1-1 1 15,-5 4 1-15,0 5-3 16,-5 1-3-16,-5 6 2 0,4 0-2 15,2 0-2 1,3 6-1-16,0 9 2 0,3 2 4 16,6-6 1-16,4 3 3 15,3-8-3-15,2-6 0 16,1 0-1-16,-1 0 1 16,-2-13 4-16,-7-18 1 15,-2-8 4-15,-4-2 0 16,-12-12-2-16,-3-2 4 15,0-7-4-15,0-5 2 16,-18 1-2-16,-6 9 9 16,5 13-4-16,6 15-4 15,1 16 1-15,6 8 3 0,3 5-2 16,3 0-11 0,-3 0-2-16,0 30-22 0,-4 16 15 15,2 20 9-15,5 6 6 16,0-3-4-16,15-2-2 15,22-5-5-15,6-4-12 16,5-12-36-16,-1-7-6 16,1-8-21-16,-11-10-32 15,-6-15-99-15,-20-6-115 16,-11 0-336-16</inkml:trace>
  <inkml:trace contextRef="#ctx0" brushRef="#br0" timeOffset="166">4574 319 945 0,'0'0'258'16,"0"0"-55"-16,0 0-34 16,0 0-78-16,0 0-72 15,0 0-16-15,0 0-2 16,214-88-1-16,-132 88 0 16,-11 0-41-16,-28 0-121 15,-19 0-264-15</inkml:trace>
  <inkml:trace contextRef="#ctx0" brushRef="#br1" timeOffset="47887">3267 1457 325 0,'0'0'193'0,"0"0"-67"16,0 0-2-16,0 0-26 15,0 0 7-15,0 0-7 16,-34-37 3-16,34 37-5 16,0-3 7-16,0 3-7 15,0-3-25-15,0 0-17 16,0 3-5-16,0-3-12 0,0 3-7 16,0-2-8-1,0 2 0-15,0 0-8 0,0 0-7 16,0 0-5-16,0 0-2 15,3 0-2-15,21 8-7 16,20 19 7-16,17 14 2 16,15 6 3-16,-3 0-2 15,-2-1 0-15,-8-2 2 16,-7-2-3-16,-11-4 1 16,-5-4 0-16,-9-7-1 15,-4-5 6-15,-6-5-6 16,-2-4 0-16,-7-5-1 0,-3 1 1 15,-5-7 1 1,-1 0-1-16,-3-2 0 0,0 0 0 16,0 0-15-1,0 0-47-15,-21 0-59 0,-8 4-196 16,0-4-273 0</inkml:trace>
  <inkml:trace contextRef="#ctx0" brushRef="#br1" timeOffset="48285">3728 1300 747 0,'0'0'270'0,"0"0"-148"0,0 0 14 0,0 0-13 16,0 0-37-16,0 0-41 16,3-8-11-16,-3 8-19 15,0 0-5-15,0 0-4 16,0 31-6-16,-33 24 0 16,-19 22 20-16,-15 16 17 15,-1 1-15-15,-2-4-7 16,8-7-3-16,8-8-2 15,5-12-5-15,15-14-1 0,12-19-4 16,14-14 1 0,5-9 0-16,3-7 0 0,0 0-1 15,0 0 0-15,0 0-10 16,0 0-43-16,0 0-45 16,0 2-98-16,0 9-108 15,0 6-208-15</inkml:trace>
  <inkml:trace contextRef="#ctx0" brushRef="#br1" timeOffset="53660">4110 1397 339 0,'0'0'589'0,"0"0"-445"0,0 0-12 16,0 0-7-16,0 0-9 15,0 0-27-15,0 0-21 16,0 0-15-16,-4 9-23 16,4-9-5-16,0 0 7 15,0 0-8-15,4-9-6 16,5-13 1-16,1-6-1 15,4-10-14-15,2-6 3 0,2-3-7 16,3-2 2 0,-2 5 0-16,2 6 0 0,-3 10-2 15,-2 11-2-15,0 9-3 16,-2 8 3-16,4 0-10 16,4 3 8-16,-4 16 3 15,-2 3-4-15,-1-8 4 16,-2-3-7-16,-7-8 7 15,-1-3 1-15,-2 0 4 16,-3 0-3-16,0 0 2 16,0 0 1-16,0 0-1 15,0 0 4-15,0-9-4 16,0-10 4-16,0 0-5 0,0 6 1 16,0 7-2-1,-3 0 0-15,-5 0-1 0,-5 6-2 16,2-2 2-16,-5-1-1 15,0 3 0-15,-5 0 0 16,3 0 1-16,-3 0-1 16,2 11 0-16,3 11 0 15,1 3-1-15,4 9 0 16,-2 3 1-16,10 2-1 16,3 2 1-16,0-5-3 15,0-4-9-15,6 2 5 16,18-6-8-16,10-9 5 15,3-5 8-15,5-7 3 16,-2-3 3-16,2-4-3 0,-2 0 0 16,-3 0 6-16,-3-14-6 15,0 0 8-15,-16 2-4 16,-9 8-4-16,-9 4 0 16,0 0-52-16,-27 0-194 15,-7 0-943-15</inkml:trace>
</inkml:ink>
</file>

<file path=ppt/ink/ink1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5:01.068"/>
    </inkml:context>
    <inkml:brush xml:id="br0">
      <inkml:brushProperty name="width" value="0.05" units="cm"/>
      <inkml:brushProperty name="height" value="0.05" units="cm"/>
      <inkml:brushProperty name="color" value="#ED1C24"/>
      <inkml:brushProperty name="fitToCurve" value="1"/>
    </inkml:brush>
  </inkml:definitions>
  <inkml:trace contextRef="#ctx0" brushRef="#br0">157 1324 370 0,'0'0'310'0,"0"0"-111"0,0 0-39 16,0 0-9-16,0 0-13 16,0 0-34-16,-103-77-15 15,99 73-21-15,4 0-23 16,0 1-10-16,0 3-13 15,0 0-8-15,0 0-8 16,0 0-6-16,0 0-4 16,25 0-5-16,11 16 9 15,10 12 0-15,3 5 4 0,-3 3-3 16,-9 0 0-16,-10 5 0 16,-6-1 1-16,-12 2-2 15,-9 0-2 1,0-6-8-16,-9-5-27 15,-25-14-5-15,-2-2-16 16,6-13 7 0,6-2 45-1,11 0 6-15,10-10 0 16,3-13-9-16,0-7 2 0,6-3 5 16,25-3-1-16,6 1 6 15,2 2-1-15,1-3 8 0,0 1-1 16,-3-4-2-16,-5 0 17 0,-3 8 1 15,-11 10-6-15,-12 10 7 16,-6 5 15-16,0 4 0 0,0-7-15 16,0 3 1-16,-6 2-20 15,-7 0 0-15,1 4-7 16,0 0 0-16,-3 0-3 16,2 6 3-16,2 23-1 15,1-1 0-15,10 8 1 16,0 6-2-16,0-4-1 15,21 4 2-15,19-5 1 16,4-6-2-16,-2-6 2 0,6-11-7 16,-5-11 7-16,4-3 0 15,-2 0 3-15,-8-20-1 16,-3-10 6-16,-10-6-1 16,-3-8 3-16,-8-5 10 15,-7-6-1-15,-6-14-1 16,0-8 0-16,0 0-10 15,-19 3 1-15,-2 13-2 16,5 27-6-16,4 11 6 16,6 15 2-16,6 8-2 15,-3 0-7-15,3 0-8 16,0 24 0-16,0 34-5 16,0 16 13-16,9 9 4 0,9-3-4 15,10-10 2-15,-1-6 0 16,7-12-2-16,-4-5 0 15,-4-11-17-15,-8-9-28 16,-7-10-42-16,-4-6-28 16,-1-11-173-16,-6 0-118 15,0 0-476-15</inkml:trace>
  <inkml:trace contextRef="#ctx0" brushRef="#br0" timeOffset="1387">719 1338 771 0,'0'0'192'0,"0"0"9"16,0 0-48-16,0 0-94 15,0 0-41-15,0 0 21 0,147-50 0 16,-80 42-5-16,4-5-1 16,-1 2-15-16,-6-6 0 15,-8 6 1-15,-17-1 1 16,-17 8-5-16,-11 0 5 15,-11 4-1-15,0 0 9 16,0 0-2-16,0 0 2 16,0 0-4-16,0 0-4 15,0 0-10-15,0 0-1 16,0 0-7-16,0 0-4 16,0 17-7-16,0 16 9 15,0 11 2-15,0 0 0 0,13-5-2 16,8-2 0-16,6-6 0 15,7-6 0 1,3-12 0 0,5-13-3-16,1 0 3 0,-6 0 1 15,-1-19 4-15,-4-2 2 16,-14-8-5-16,-4 0 2 16,-4-7 2-16,-10 1 8 0,0-4-7 15,0 6 10-15,0 8-5 16,-3 8-1-16,-9 10 2 15,-1 3 1-15,10 2-10 16,0 2 1-16,3 0-5 16,0 0-5-16,0 25-13 0,0 15 18 15,0 19 0-15,21-10 0 16,5-2 0 0,4-6-3-16,-3-10 2 15,7-10-6-15,-3-10 2 0,-4-5 3 16,4-6-3-1,-1 0 5-15,-6-3 2 0,4-24 1 16,-7-7 0-16,-5-6 4 16,0-7-6-16,-11-3 4 15,-5 6-2-15,0 3-1 16,0 5-1-16,-5 14 2 16,-14 6 0-16,4 8 1 0,2 2-4 15,7 6-2-15,3 0-2 16,3 0-2-16,0 0-3 15,0 2-4-15,0 23 5 16,0 0 4-16,0 0-5 16,22-6-6-16,4-6 2 15,3-4 7-15,1-9 4 16,6 0 2-16,-2 0 0 16,3 0 0-16,-7-11 0 15,-2 0 1-15,-16 3-1 16,-5 2 2-16,-4 4 0 15,-3-1-2-15,0 3 2 16,0 0 0-16,0 0-2 0,0 0-1 16,0 0-2-1,0 5-4-15,0 22 0 0,0 10 7 16,3 4 3-16,5 1-3 16,2-7 0-16,1-5 1 15,2-5 0-15,3-11-1 16,-1-7-2-16,4-1 2 15,2-6 2-15,3 0-1 16,0 0 3-16,4-13-2 16,-1-12 0-16,-3-8 2 15,5 0-1-15,-12-8 1 16,6 0 0-16,-9 1-2 16,-7 8 3-16,-2 7 1 15,-5 6 1-15,3 13-1 16,-3-2 0-16,3 8-6 15,0-3 0-15,1 3-2 0,2 0-5 16,2 0-4-16,8 6 2 16,2 22 9-16,-2 7 0 15,2-2 0-15,-6-2-2 16,-2-7 2 0,-2-7 1-16,-1-3-1 15,-1-9 0-15,-3 1 0 0,0-6 0 16,-3 0 4-16,7 0-3 15,1 0 5-15,5-15 3 16,1-6-7-16,9-9 0 16,-2-4 0-16,3 4 0 0,0-3-1 15,-2 8-1-15,-4 9 0 16,-2 8-2-16,-1 8-2 16,-3 0-3-16,3 0 2 15,4 11 3-15,-4 16-4 16,1 9 4-16,-5-4 2 15,5-1 1-15,-1-7 0 16,1-7-1-16,-5-8 0 16,5-4-2-16,2-5-33 15,6 0-78-15,-11 0-164 16,-10-8-896-16</inkml:trace>
  <inkml:trace contextRef="#ctx0" brushRef="#br0" timeOffset="8558">3839 1060 87 0,'0'0'734'0,"0"0"-571"16,0 0-22-16,0 0 15 16,0 0-11-16,0 0-46 15,0 0-25-15,-6 0-28 16,6 0-10-16,0-3-12 0,6-11-3 15,9-7-2-15,4-7-7 16,9-5-6-16,2-6-1 16,1 7 4-16,-4 4-4 15,-6 6 0-15,-8 11 0 16,-8 5 6-16,-5 4-2 16,0 2-7-16,0 0 7 15,0 0-9-15,0 0 0 16,0 0-2-16,0 8-5 15,0 22 3-15,0 14 3 16,3 11 2-16,-3 9 0 16,0 1 0-16,0 1 5 0,0-5-4 15,0-4-1 1,0-9 1-16,0-7-1 16,0-8-1-16,0-11-2 15,0-11 2 1,0-3 3-16,0-5-3 0,0-3-9 15,0 0 7-15,-8 3 0 0,-13-3 2 16,-5 0 2-16,-1 0 6 16,3 0-2-16,6 0-3 15,2 0-3-15,7 2 1 16,5 1-1-16,4-3 0 16,0 0-1-16,0 0-3 15,0 0-2-15,10 0-9 16,21 0 12-16,18 0 3 15,9 0 7-15,0 0-4 16,-3 0 1-16,-7 0-3 16,-5 0-1-16,-9 0 0 0,-10 0 0 15,-6 0 1-15,-5 0 0 16,-10 0 1-16,0 0-2 16,-3 0-14-16,0 0-53 15,18 0-49-15,13 0-175 16,20-13-320-16</inkml:trace>
  <inkml:trace contextRef="#ctx0" brushRef="#br0" timeOffset="20688">5031 1063 595 0,'0'0'137'15,"0"0"-58"-15,0 0 16 16,0 0 5-16,0 0-13 15,0 0 8-15,-74 16-13 16,71-16-21-16,3 0-3 16,0 0-9-16,0 0-19 0,0 0-10 15,0 0-7 1,0 0-6-16,0 0 3 0,10 0-4 16,14 0-3-16,10 0 0 15,11 0 8-15,14 0-5 16,4 0 0-16,11 0-6 15,3 0 3 1,2-2-1 0,-5-9 4-16,-11-3-4 0,-14 3-2 15,-21 5-8 1,-19 6-59 0,-9 0-74-16,0 0-32 0,-22 0-7 0,-15 3-150 15</inkml:trace>
  <inkml:trace contextRef="#ctx0" brushRef="#br0" timeOffset="21029">5327 867 624 0,'0'0'187'15,"0"0"-61"-15,0 0-15 16,0 0-14-16,0 0 8 0,0 0-17 16,-11-98-11-16,11 98-14 15,0 0-36-15,0 0-9 16,0 0-9-16,0 0-9 16,0 0-2-16,0 22-7 15,0 22 9-15,0 16 2 16,5 6 2-16,4 0-2 15,3-1 0 1,1-4 1-16,-1-2-2 0,-5-4 0 16,-7-6 6-16,0 6-7 15,0-4-16 1,-16-1-137-16,-8-8-146 0,-4-9-254 16</inkml:trace>
  <inkml:trace contextRef="#ctx0" brushRef="#br0" timeOffset="24587">6191 1041 738 0,'0'0'136'0,"0"0"-69"16,0 0-4-16,0 0 7 16,0 0 3-16,0 0-7 0,0 0-26 15,59-3-23-15,-34-5 8 16,-4 0 14-16,1-3-4 16,-1 0 1-16,-5-3 8 15,-5-3-2-15,-1 3-3 16,-5-2-6-16,-5-1-2 15,0-2 6-15,0 2-12 16,0-2-5-16,-12 6-4 16,-7 2-6-16,2 6-9 15,-5 2-1-15,0 3-2 16,1 0 1-16,-3 19-4 16,3 17 1-16,2 11 4 15,6 4-2-15,13 4 2 16,0 0 0-16,0-2-3 15,22-7 2-15,9-4-3 16,3-14 4-16,8-12-6 16,-2-8 6-16,13-8 1 15,-2 0 1-15,4-14-1 0,0-16 4 16,-9-3-6-16,0-5 3 16,-10-4 3-16,-2 0-1 15,-3-2-4-15,-4 9 4 16,-11 10 1-16,-5 14-3 15,-4 6-2-15,-1 5 0 16,6 0-3-16,3 3-6 0,3 24 8 16,5 3-2-1,-6 4 5-15,1-8-2 0,-2-6 0 16,-4-9-1-16,-6-5-3 16,0-6 5-16,-6 0-1 15,0 0 7-15,0 0-3 16,0 0 8-16,0-17 1 15,-6-5-6 1,-18 0-1-16,-4-3 0 16,1 9-4-16,3 0 1 0,0 11-2 15,1 1 0-15,2 4-2 16,-1 0-1-16,4 11 1 16,-1 19-1-16,8 6 2 15,8 6-3-15,3-1 3 16,0 3-4-16,12-11 2 15,13-5-1-15,5-12 0 16,-6-8 0-16,4-8 3 16,-1 0 0-16,-3-3 1 0,8-21-1 15,-8-12 6-15,0-8-5 16,-3-14 16-16,2-11-1 16,-5-11 11-16,-7-11-11 15,-11 1-1-15,0 2 0 16,0 12-2-16,-11 11-4 15,-7 22 1-15,2 18-2 16,6 15 2-16,5 6 0 16,2 4-5-16,0 0-5 0,0 0-6 15,3 14-9-15,0 39-8 16,0 21 23-16,0 18 0 16,6 5 0-16,12-6-2 15,3-9 0-15,3-7 0 16,1-17-9-16,3-14-4 15,-1-12 0-15,1-13 7 16,-4-10-2-16,0-6 2 16,-2-3 5-16,6 0 2 15,-4-12 1-15,-3-9 4 16,-2-9-1-16,-8-3 2 16,-1-3-1-16,-7 0 2 15,-3 3 6-15,0 8-5 16,0 9 2-16,0 5 0 15,-3 11-1-15,0 0-5 0,3 0-3 16,0 0-7-16,0 19-9 16,0 17 11-16,0 5 5 15,0-2 0-15,9-3-1 16,15-6-2-16,1-5 2 16,2-6-8-16,2-6-7 15,-5-10-4-15,3-3-16 16,-6 0-18-16,-6 0-49 15,-9-5-119-15,-6-18-109 16,0-4-444-16</inkml:trace>
  <inkml:trace contextRef="#ctx0" brushRef="#br0" timeOffset="24903">7304 703 487 0,'0'0'358'0,"0"0"-223"0,0 0-57 16,0 0-25-16,0 0-36 16,0 0-15-16,-15 49 2 15,15-14 0-15,0-1 8 16,18-9 15-16,6-12 4 16,4-7-1-16,-3-6 11 15,-7 0 6-15,-2-6 40 16,-8-15 4-16,-5-2-20 0,-3 1-15 15,0-2-22-15,-3 2-11 16,-18 5-15-16,-3 5-8 16,0 7-10-16,5 5-29 15,9 0-78-15,10 9-92 16,0 12-97-16,31 2-373 16</inkml:trace>
  <inkml:trace contextRef="#ctx0" brushRef="#br0" timeOffset="26382">7849 673 1048 0,'0'0'227'0,"0"0"-65"0,0 0-25 15,0 0-36-15,0 0-50 16,0 0-11-16,-43-89-12 15,43 89-17-15,0 0-11 16,0 11-3-16,0 33-12 16,0 20 15-16,0 20 1 15,0-4 2-15,0-5 0 16,0-6-2-16,0-17 0 16,0-11 0-16,8-8-1 15,2-13 1-15,-4-9 0 16,-3-9-1-16,0-2 3 0,-3 0-2 15,0 0 1-15,0-22 3 16,0-19 5-16,0-18-2 16,0-14-7-16,0-10 1 15,0-7 2-15,0 1 0 16,-3 8-4-16,-3 8 1 16,-1 18 1-16,7 17 3 15,0 21-5-15,0 15-4 16,0 2 4-16,0 0 0 15,0 0-10-15,13 11 1 16,27 35-2-16,12 17 10 16,-4 20-7-16,-5 8 8 15,-6 0 0-15,-9-1 0 0,-10-18 0 16,-9-11-7-16,-6-14-2 16,-3-12-9-16,0-7 3 15,-22-6-4-15,-14-6 5 16,-7 1-5-16,-9-4-9 15,6-3 19-15,4-3 5 16,5-1 0-16,18-2 3 16,7-4 1-16,12 0-5 15,0 0 3-15,0 0-6 16,0 0-1-16,25 0-4 16,12 0 9-16,6-2 4 15,5-17 4-15,1-8-1 0,0-1-2 16,0-5 3-16,-3-3 2 15,-7-2 5-15,-5 2 4 16,-15 3 5-16,-11 6 0 16,-5-1 8-16,-3 0-5 15,0 9-2-15,0 3-8 16,0 4 5-16,0 7-11 16,-3 5 2-16,3 0-9 15,0 0-5-15,-3 0-8 16,1 33 5-16,-4 14 0 15,-1 13 8-15,4-2 2 16,3-8-1-16,0-3-2 16,0-14-3-16,10-12-5 0,14-7-3 15,6-14 2 1,-2 0 8-16,2 0 0 0,-2-16 4 16,-1-15-2-16,-3-7 4 15,-5-6 0-15,-4 0 4 16,-12-3-1-16,-3 0 2 15,0 9-1-15,0-1 2 16,0 14-8-16,-6 15 4 16,4 1 0-16,-1 9-5 15,3 0-1-15,0 0-9 16,0 9-1-16,0 20 0 16,0 16 9-16,3-1 1 0,5 0-11 15,5-3 1 1,-2 1 8-16,2-4-10 15,-3-8 7-15,-4-3-11 0,-4-4 4 16,1-10 4-16,-3-3 2 16,0-9 2-16,0-1 1 15,-15 0 2-15,-18 0 1 16,-7 0 2-16,6 0-1 16,3 0 1-16,17 0 0 15,7 0-1-15,7 0 1 16,0 0-2-16,0 0 0 15,3 0-6-15,22 0-4 16,8 0 10-16,1 0 5 16,3-1-4-16,-3-11 1 15,5-5 1-15,7-8-1 0,6-5 1 16,-4-8-1-16,-1-6 1 16,-11-3 4-16,-8-6 13 15,-7-7-2-15,-12-6 3 16,-9-5-5-16,0 2-6 15,-3 6 1-15,-21 13 2 16,3 11-2-16,-1 19-10 16,10 10 10-16,6 10-8 15,6 0-3-15,-3 0-3 16,0 17-7-16,-4 32-5 16,1 20 15-16,6 16 4 15,0-5-4-15,0 0 0 0,13-12 0 16,8-10-17-1,9-14-12-15,-6-13-7 0,-5-12 5 16,-4-8-21-16,-9-3-13 16,4-3-57-16,-4-1-93 15,-4-4-117-15,-2 0-270 16</inkml:trace>
  <inkml:trace contextRef="#ctx0" brushRef="#br0" timeOffset="26584">8732 994 410 0,'0'0'346'15,"0"0"-236"-15,0 0-14 16,0 0 9-16,0 0 27 16,0 0-24-16,-77-66-77 0,117 58-31 15,18-3 10-15,6-6-5 16,-1 3 0-16,-4 1-4 16,-10 2 0-16,-12 5-1 15,-13 1-2-15,-15 5-18 16,-9 0-114-16,0 0-40 15,-6 0-127-15</inkml:trace>
  <inkml:trace contextRef="#ctx0" brushRef="#br0" timeOffset="27485">7589 673 505 0,'0'0'216'0,"0"0"-82"16,0 0-6-16,0 0-30 0,0 0-15 15,0 0-17-15,0-45 2 16,0 45-10-16,0 0-12 16,0 0-11-16,0 0-20 15,0 0-10-15,0 14-5 16,0 21 0-16,6 18 7 15,-6 13 12-15,0 11-10 16,0 3-4-16,0 2 4 16,0-7-2-16,-6-4-5 15,2-8-1-15,4-13 0 16,0-15 0-16,0-12 0 16,10-7 0-16,5-10-2 0,7-6 0 15,-1 0-4 1,-3 0 5-16,-2-3-19 0,-8-16-31 15,-5-4-59-15,-3 1-76 16,0 2-15-16,-3-3-49 16,-21 2-205-16</inkml:trace>
  <inkml:trace contextRef="#ctx0" brushRef="#br0" timeOffset="27658">7460 1117 331 0,'0'0'261'0,"0"0"-152"16,0 0 16-16,0 0-3 15,0 0-63-15,0 0-23 16,3-46 0-16,21 35-9 0,7-2 17 16,6-4-25-1,0 6-4-15,-7 5-11 0,-2 6-4 16,-14 0-54-16,-10 0-226 16</inkml:trace>
  <inkml:trace contextRef="#ctx0" brushRef="#br0" timeOffset="28291">8211 548 382 0,'0'0'326'0,"0"0"-243"16,0 0-29-16,0 0 40 15,0 0-15-15,0 0-32 16,13-9-6-16,-13 9-10 16,0 0-12-16,0 0 0 15,0 0-19-15,0 4 2 16,0 10 13-16,0 0 0 16,6-9-8-16,15-2 3 0,0-3 6 15,2 0 32-15,-6 0 42 16,-4 0-10-16,-8 0-4 15,-5-6-19-15,0-2-8 16,0 0-14-16,0-3-18 16,-11 5-16-16,-17-2-1 15,-5 5-9-15,2 3-68 16,7 0-90-16,8 10-162 16,16 10-550-16</inkml:trace>
  <inkml:trace contextRef="#ctx0" brushRef="#br0" timeOffset="28908">9504 318 752 0,'0'0'207'16,"0"0"-52"-16,0 0-28 16,0 0 18-16,0 0-30 0,0 0-30 15,0 0-5 1,0-111-33-16,0 111-15 0,-3 0-15 16,0 0-6-16,-9 17-11 15,-15 32-5-15,-10 26 5 16,-3 18 11-16,3 9-4 15,19 5-4 1,15 9-3-16,3-4 4 0,0-9-3 16,21-24 0-16,13-16-1 15,12-18-8-15,6-18-33 16,3-14-47-16,-1-13-85 16,-7 0-135-16,-7-13-230 0</inkml:trace>
  <inkml:trace contextRef="#ctx0" brushRef="#br0" timeOffset="29569">9731 683 839 0,'0'0'258'0,"0"0"-146"15,0 0 9-15,0 0-11 16,0 0-38-16,0 0-30 15,82-110-23-15,-66 110-10 16,2 0-8-16,6 17-1 0,-3 15-9 16,1 16 9-16,-7 7 4 15,-6 0-1-15,-2 3-1 16,-7-6 0-16,0-11 2 16,0-14-2-16,0-10-1 15,0-11 0-15,0-6 2 16,0 0-1-16,6 0 7 15,2-26 12-15,5-12-8 16,0-12-9-16,1-2 2 16,1 3 14-16,-2 0-16 15,3 5 1-15,-5 5 1 16,5 12-2-16,-8 7-3 16,-1 12-2-16,-4 8 0 15,6 0-1-15,6 0-5 0,6 11-1 16,1 25 5-16,-4 11-3 15,-2 8 2-15,-11 4 0 16,-5-3 1-16,0-13 2 16,0-7-5-16,0-16-2 15,0-12 7-15,0-8-3 16,0 0 4-16,0 0 7 16,5-5 5-16,0-23-4 15,4-7-1-15,4-4-7 16,-1-2 1-16,5-1-1 15,6 7 6-15,1-1-3 16,3 5-1-16,-6 12-2 16,-2 12-1-16,-4 7-1 0,-2 0-7 15,-2 0 4-15,5 26-3 16,-3 8-6-16,-5 4 7 16,2 1-26-16,-1 2-29 15,-4-5-80-15,8-6-64 16,3-8-91-16,2-11-416 15</inkml:trace>
  <inkml:trace contextRef="#ctx0" brushRef="#br0" timeOffset="29767">10647 787 551 0,'0'0'263'0,"0"0"-121"16,0 0 5-16,0 0-41 0,0 0-67 15,0 0-28-15,92-32 11 16,-37 26-6-16,-7 4-9 16,-8 2-7-16,-12 0-11 15,-4 0-146-15,0 2-232 16</inkml:trace>
  <inkml:trace contextRef="#ctx0" brushRef="#br0" timeOffset="30010">11096 527 825 0,'0'0'250'0,"0"0"-115"15,0 0 53-15,0 0-58 16,0 0-41-16,0 0-29 16,0-69-20-16,0 69-16 15,0 0-19-15,0 0-5 16,0 27-12-16,7 17 12 15,-1 8 1-15,-1 6 1 16,-2 8 2-16,1-5-4 16,-4 5-8-16,0-8-49 15,0-9-76-15,0-11-193 16,-10-9-255-16</inkml:trace>
  <inkml:trace contextRef="#ctx0" brushRef="#br0" timeOffset="30254">11447 933 1066 0,'0'0'191'0,"0"0"-69"15,0 0-1-15,0 0-52 16,0 0-27-16,0 0-31 15,3 73-1-15,-21-24 6 16,-3-2-10-16,-16 2-3 16,4 1-3-16,-7-7-55 0,6 0-149 15,19-14-174-15</inkml:trace>
</inkml:ink>
</file>

<file path=ppt/ink/ink1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5:39.018"/>
    </inkml:context>
    <inkml:brush xml:id="br0">
      <inkml:brushProperty name="width" value="0.05" units="cm"/>
      <inkml:brushProperty name="height" value="0.05" units="cm"/>
      <inkml:brushProperty name="color" value="#808080"/>
      <inkml:brushProperty name="fitToCurve" value="1"/>
    </inkml:brush>
  </inkml:definitions>
  <inkml:trace contextRef="#ctx0" brushRef="#br0">299 135 603 0,'0'0'234'0,"0"0"-52"15,0 0-33-15,0 0 9 16,0 0-27-16,-158-53-54 16,132 45 13-16,9-1-45 0,7 1-15 15,10 3-3-15,0-3 2 16,0-3-12-16,19-3-13 15,20 3-1-15,4 3 1 16,-3 8-2-16,-6 0-2 16,-10 0-1-16,-3 16 1 15,-5 12-3-15,-11 9-3 16,-5 0 6-16,0 12-2 16,-39 6 3-16,-15 6-2 15,-12-4-3-15,3-7 0 16,10-17 1-16,21-13 3 15,13-9 3-15,16-11-3 16,3 0 1-16,0 0 2 16,0 0-3-16,24 0-2 0,16-6 2 15,21-19 8-15,16-3-2 16,-1 4-3-16,1 2-1 16,-11 5 3-16,-13 12-5 15,-21 3-6-15,-19 2-36 16,-10 0-82-16,-3 10-132 15,0 18-82-15</inkml:trace>
  <inkml:trace contextRef="#ctx0" brushRef="#br0" timeOffset="379">64 760 625 0,'0'0'268'0,"0"0"-108"16,0 0-24-16,0 0 1 15,0 0-18-15,0 0-73 16,-13-21-11-16,90-9 1 16,24-5 8-16,6-1-23 15,-9 7-3-15,-28 14-14 16,-31 6-4-16,-23 9-3 16,-16 0-15-16,0 0-68 15,-19 15-83-15,-23 12-23 16,-19 6-114-16,-13 0 68 15,1 0 99-15,-4 1 139 16,13-8 11-16,16-1 22 0,14-8 33 16,18-9 42-16,14-3-2 15,2-5 4-15,0 0-1 16,26 0 31-16,14 0-5 16,10-17-43-16,11-3-29 15,7-7-30-15,4 6-25 16,-7 4-8-16,-14 4-174 15,-11-4-330-15</inkml:trace>
</inkml:ink>
</file>

<file path=ppt/ink/ink1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6:05.244"/>
    </inkml:context>
    <inkml:brush xml:id="br0">
      <inkml:brushProperty name="width" value="0.05" units="cm"/>
      <inkml:brushProperty name="height" value="0.05" units="cm"/>
      <inkml:brushProperty name="color" value="#3165BB"/>
      <inkml:brushProperty name="fitToCurve" value="1"/>
    </inkml:brush>
  </inkml:definitions>
  <inkml:trace contextRef="#ctx0" brushRef="#br0">2553 2537 495 0,'0'0'452'0,"0"0"-318"0,0 0 12 16,0 0-23-16,0 0-18 16,0 0-26-16,36-76-4 15,-34 61-26-15,-2 1-7 16,0 2-17-16,0 5-2 15,0 1-6-15,0 4 2 16,0 2-7-16,0 0-9 16,0 0-3-16,-5 0-15 15,-14 0 3-15,0 8 11 16,-2 7-1-16,2 8-8 16,8 1 2-16,5 3-2 15,6 4 0-15,0 0-12 16,2 0 14-16,15 0-7 15,2-4-5-15,-3-2 10 0,-1-3 7 16,-8-1 2-16,3-6 0 16,-8-3-2-16,0-5-3 15,-2-4 4-15,0 1-6 16,-4 0 8-16,-18-1 1 16,-9 1 6-16,0-4 0 15,0 0-7-15,6 0-1 16,7 0-87-16,10 0-91 15,8-7-85-15,8-11-185 16</inkml:trace>
  <inkml:trace contextRef="#ctx0" brushRef="#br0" timeOffset="1">2893 2509 840 0,'0'0'278'0,"0"0"-68"16,0 0-55-16,0 0-53 16,0 0-28-16,0 0-30 15,-22-40-28-15,22 40-14 16,7-2-2-16,10 2-8 16,7 0 7-16,6 2 0 15,-6 19-2-15,-5 9 1 16,-8 10-4-16,-11 12-2 0,0 5 8 15,-26 1 2 1,-9-2 2-16,-3-10-3 0,1-10-1 16,13-15 1-16,9-10-1 15,10-8 4-15,5-3-3 16,0 0 4-16,0 0-1 16,0 0 2-16,9 0-2 15,15-11-4-15,11-2 3 16,10 2 0-16,-2 1-3 15,0 5 0-15,0 2-20 16,3 3-75-16,-1 0-180 16,0 0-326-16</inkml:trace>
  <inkml:trace contextRef="#ctx0" brushRef="#br0" timeOffset="2">3436 2766 421 0,'0'0'705'16,"0"0"-559"-16,0 0-23 16,0 0-32-16,0 0-39 15,0 0-8-15,-88-50-7 0,86 49-10 16,2 1-7-1,0 0-4-15,0 0-12 0,0 0-4 16,15 0-13-16,17 0 9 16,13 0 4-16,11 6 3 15,-2 0-2-15,-4-2-1 16,-7-4 2-16,-6 0 2 16,-13 0-3-16,-3 0 0 15,-14 0 2-15,-4 0 3 16,-3 0 2-16,0 0 14 15,0-3 8-15,-5-10-5 16,-7-2-25-16,-5-1 0 16,-4 4 0-16,-1 2 0 15,0 3 1-15,5 2 3 0,8 2-4 16,7 1 2-16,2 2-2 16,0 0 2-16,0-2-4 15,0 2-2-15,14 0-7 16,8 2 4-16,9 14 7 15,-2-1 0-15,2 3 1 16,0-1 2 0,-8 0-2-16,-3 2-1 15,-8-4 0-15,-8-1 0 16,-4 5-2 0,-4 0-13-16,-28 4-18 0,-11 1-71 0,-4-3-153 15,6 0-233-15</inkml:trace>
  <inkml:trace contextRef="#ctx0" brushRef="#br0" timeOffset="3">4745 2700 317 0,'0'0'649'0,"0"0"-468"16,0 0-25-16,0 0-17 15,0 0-49-15,0 0-21 16,5-93-8-16,-5 75-28 16,-7 2-11-16,-3 4-5 15,-5 3-8-15,1 4-5 16,0 2-4-16,-5 3-1 16,5 0-1-16,-3 0-2 15,-2 15 0-15,-1 9 3 16,1 7 1-16,10 0 0 0,4 2 0 15,5-8-2-15,0-1-1 16,23-6 0-16,4-8-4 16,6-6 1-16,-1-4 5 15,3 0-1-15,-8-1 2 16,-3-15 2-16,-5 1 0 16,-5-3 1-16,-7 1 1 15,1-4 0-15,-8 1 1 16,0 2 1-16,0 7 7 15,0 3-7-15,0 6 10 16,0 2-6-16,0 0-10 16,0 0-4-16,-3 0-10 0,3 14 3 15,0 3 11 1,0 6 3-16,26-1-2 0,10-3-1 16,14-3 1-16,4-5-2 15,2 0-8-15,-7-6-30 16,-8 0-43-16,-15-2-129 15,-11-3-152-15,-10 0-540 16</inkml:trace>
  <inkml:trace contextRef="#ctx0" brushRef="#br0" timeOffset="4">5236 2473 233 0,'0'0'737'16,"0"0"-564"-16,0 0 22 15,0 0-23-15,0 0-64 0,0 0-28 16,-75-86-34-16,75 86-17 16,0 0-13-16,0 0-15 15,0 14-1-15,0 15 0 16,0 10 4-16,0 3-4 16,0 3 2-16,2-2 3 15,4-3-4-15,1-3 0 16,-3-6 0-16,1-13 0 15,-3-9-1-15,0-7 3 16,0-2-3-16,0 0 0 16,2 0-3-16,5-8 3 15,0-9 5-15,4-4 1 0,0 2-3 16,0 3-3 0,-3 6 0-16,5 7-1 0,3 3-1 15,3 0-5-15,3 0 4 16,0 9 1-16,-3 11-1 15,-6 3-1-15,-6-1 1 16,-7 0-1-16,-2 2-1 16,0-5 3-16,-17-2-1 15,-11-3-5-15,-7-7-13 16,-1-4-12-16,3-3-14 16,7 0-45-16,11 0-24 15,11-8-55-15,4-8-30 16,17-6-73-16,29-7-407 15</inkml:trace>
  <inkml:trace contextRef="#ctx0" brushRef="#br0" timeOffset="5">5726 2581 939 0,'0'0'257'0,"0"0"-61"0,0 0-62 16,0 0-19-16,0 0-37 16,0 0-31-16,19-83-14 0,-19 72-5 15,0 2 1-15,0 4-13 16,-7-1 0-16,-8 3-16 16,-4 3-2-16,-7 0 1 15,-5 5-2-15,0 20 2 16,-2 8-6-16,4 8 7 15,4 5 0-15,13 2 2 16,9-1-1-16,3-4-1 16,20-8-2-16,19-8 2 15,8-10 2-15,7-11 1 16,1-6-1-16,4 0 2 16,-6-8 0-16,-10-9 0 15,-14 0-4-15,-20-5-4 16,-9 1-35-16,-29-3-88 15,-25-2-262-15</inkml:trace>
  <inkml:trace contextRef="#ctx0" brushRef="#br0" timeOffset="6">2518 1664 978 0,'0'0'176'0,"0"0"-23"15,0 0-23-15,0 0-26 16,0 0-38-16,0 0-13 16,12-95-22-16,-12 87 2 15,0 3-8-15,0-3-5 16,-5 3-8-16,-7 0-10 15,-9 3-2-15,-3 2 0 16,-5 0-3-16,-2 0-1 16,10 7-1-16,6 9 5 15,6 2-7-15,9 5-2 16,0 6-7-16,7 3 8 0,19 6-2 16,2-2 6-1,4 3 3-15,-3-2-2 0,-1-3-3 16,-6-4 5-16,-6-5-1 15,-6-3 2-15,-5-11-1 16,-5-3-4-16,0-2 1 16,-5-1 0-16,-22 0 4 15,-13-1 2-15,0-4 1 16,5 0 4-16,5 0-7 16,6 0-5-16,9-9-15 15,9-2-37-15,6-2-43 16,0-7-110-16,37-7-52 15,16-4-271-15</inkml:trace>
  <inkml:trace contextRef="#ctx0" brushRef="#br0" timeOffset="7">2770 1652 918 0,'0'0'173'15,"0"0"-23"-15,0 0-48 16,0 0-23-16,0 0-28 16,0 0-17-16,58-56-10 15,-24 39 9-15,-3-1 0 0,-8 5 4 16,-8 3-4-16,-8 4-3 16,-5 5 0-16,-2 1-3 15,0 0-5-15,0 0-11 16,0 0-2-16,0 0-9 15,0 0-6-15,0 14-7 16,0 14 0-16,0 10 13 16,0 11 4-16,0 0 0 15,0-2-3-15,0-1 1 16,4-8-1-16,3-9-1 16,-1-5 1-16,-4-11-1 15,1-7 2-15,-3-4-2 16,0 0 1-16,0-2-1 0,0 0 0 15,-13 2-6 1,-13 2 6-16,0-2 9 0,2-1-7 16,9-1 2-16,12 0-2 15,0 0-2-15,3 0 4 16,0 0-8-16,0 0 1 16,8 0-1-16,20 0-6 15,6 0 10-15,6 0 2 16,1 0-2-16,-3 0 1 15,3 3-1-15,-2-3 0 16,2 0-7-16,-6 0-47 16,-7 0-34-16,-9 1-140 0,-13 3-272 15</inkml:trace>
  <inkml:trace contextRef="#ctx0" brushRef="#br0" timeOffset="8">3440 1889 580 0,'0'0'326'0,"0"0"-213"0,0 0-10 16,0 0-3-16,0 0-29 16,0 0-15-16,21-12 2 15,5 7-8-15,5 2-9 16,5 0-15-16,5-4 14 16,0 2-5-16,-6-1-12 15,-6-2-8-15,-5 4-6 16,-10-4-6-16,-7 4 4 15,1 3-5-15,-8-1 6 16,0 2-4-16,0-6 4 16,0-2 9-16,-12-2-11 15,-5-1-4-15,3 2 0 0,-5-1-2 16,4 2 0-16,3 2 0 16,1 2 5-16,6 2-1 15,4 1-4-15,1-2 3 16,0-1-1-16,0 2-2 15,0 2 0-15,3 0-3 16,18 0-7-16,6 0 10 16,9 6 2-16,4 6-1 15,-4 4-1-15,-4 1 1 16,-8 1-2-16,-6 3 1 16,-10-6-1-16,-8 4-4 15,0 5 0-15,-17-1 0 16,-20 0 1-16,-8-4-36 15,7-2-39-15,7-4-92 16,12-1-170-16</inkml:trace>
  <inkml:trace contextRef="#ctx0" brushRef="#br0" timeOffset="9">4720 1924 929 0,'0'0'220'0,"0"0"-81"15,0 0 38-15,0 0-60 16,4-122-46-16,-20 98-31 16,-1 2-10-16,0 8-8 15,0 2-3-15,1 4-8 16,4 6-4-16,-1 2-3 16,0 0-4-16,0 4-6 15,-3 19 1-15,4 10 5 16,5 3 0-16,7 2-1 15,0-5-3-15,9-4-4 16,17-9-2-16,0-7-10 16,-1-5 6-16,-2-8 8 15,-3 0 6-15,-3-2 4 16,-3-14-2 0,-5-4 5-16,-6-1 2 15,-1 4-3-15,-2 2 10 16,0 4 3-16,0 10-5 0,0-1-10 15,0 2-4-15,0 0-7 0,0 0-2 16,7 14-9-16,6 7 18 16,5 4 1-16,6-1 1 15,5-8-2-15,2-1 0 16,3-6 0-16,2-5-1 0,-3-4 0 16,-1 0-3-16,-8 0 3 15,-3-10-3-15,-4-10 3 16,-6-5 1-16,-2-7 3 15,-7-7 0-15,-2-8-2 16,0-4 2-16,0-1 0 16,-6 8 2-16,-5 9 10 15,0 11 1-15,2 10-3 16,3 8 2-16,2 2-4 16,4 0 1-16,-3 1-6 15,3 2 3-15,0 1-4 16,0 0 1-16,0 0-4 15,0 0-2-15,0 0-4 16,0 8-7-16,0 23-7 16,0 17 18-16,0 10 5 15,0 0-3-15,0-3 0 16,16-5-1-16,3-11-2 16,-2-11 3-16,-4-11-3 0,-4-10 1 15,-3-5-2-15,-4-2 0 16,-2 0 2-16,3 0 0 15,-1 0 3-15,2-3 7 16,2-14-1-16,3-5-8 16,2-2 1-16,2 3-1 15,-2 2 0-15,-1 3 0 16,-1 8-1-16,0 8-4 16,4 0-10-16,-1 6-2 15,6 14 5-15,-5 5-1 16,-3 2-1-16,-3 2 3 0,-3-4 0 15,-4-2 10-15,0-4 0 16,0-7-4-16,0 0 0 16,0-5-2-16,-17 1-3 15,-13-3-13-15,-7-4-30 16,-6-1-50-16,6 0 5 16,7 0-46-16,13 0-51 15,17 0-111-15</inkml:trace>
  <inkml:trace contextRef="#ctx0" brushRef="#br0" timeOffset="10">5627 1929 1053 0,'0'0'145'16,"0"0"11"-16,0 0 0 0,0 0-68 15,0 0-18 1,0 0-29-16,19-84-7 0,-19 72-14 16,-15 0-11-16,-1 2-4 15,-5 6 2-15,-3 4-6 16,2 0-2-16,-2 0-4 15,3 20 2-15,2 8 1 16,2 8 2-16,4 2-2 16,8 1 3-16,5-2-1 15,0-4 1-15,8-8-1 16,12-8-5-16,6-11 2 16,0-6 3-16,2 0 0 15,-4-2 8-15,0-19-7 16,-5-6 9-16,-2-8-2 0,-5-5 8 15,0-9-3 1,-8-8 9-16,-4-3-6 0,0-5-5 16,0 7 5-1,0 9-10-15,-13 10-2 0,0 12 5 16,2 9-8 0,3 10 2-1,4 3-3-15,1 5 0 0,3 0-5 0,0 10-4 16,0 33-11-16,0 20 20 15,0 15 3-15,0-3-1 16,19-11 2-16,10-7-3 16,9-15-1-16,10-8 3 15,9-13-1-15,8-10-1 16,2-9-1-16,-11-2-4 16,-13 0-13-16,-24 0-15 15,-19 0-40-15,0-12-69 16,-38-10-416-16</inkml:trace>
</inkml:ink>
</file>

<file path=ppt/ink/ink1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6:38.574"/>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168 16 621 0,'0'0'267'0,"0"0"-165"16,0 0-24-16,0 0 12 16,0 0 4-16,0 0-26 15,0 0-15-15,0 0-10 16,0 0-2-16,0 0-17 15,0-2-1-15,9 2-17 16,12-3-3-16,13 0 1 16,6 1 7-16,5 2-9 15,2 0-1-15,1 0 0 16,2 0 3-16,1 0-3 16,-2-3 1-1,-6 3-2-15,-16-3 3 0,-14 3-3 16,-8 0-1-1,-5 0 1-15,0 0 1 16,-2 0 0-16,-38 0 0 0,-24 16-1 16,-18 7-2-16,-5 7 2 15,0-5 1-15,7-3-1 16,16 0-1-16,9-9 1 16,13-2 0-16,13-2 2 0,14-7-2 15,12 2 4-15,3-4-8 16,0 0 5-16,0 0-3 15,0 0-2-15,15 0 2 16,22 0 2-16,14 0 1 16,5 0 1-16,-1 0-1 15,-3 0-1-15,-4 0 0 16,-1 0 1-16,-7 0 0 0,-10 0 0 16,-15 0 1-16,-9 0-2 15,-3 0 0-15,-3 0 0 16,0 0 3-16,0 0-1 15,0 0 1-15,0 0-2 16,-14 0-2-16,-18 13 2 16,-10 3 2-16,-8 1 2 15,-1 1-4-15,-1 0-2 16,4-5-2-16,8-2 3 16,14-5 0-16,15-3 0 15,11-3 5-15,0 0-5 16,0 0-6-16,0 0 6 0,18 0-6 15,25 0 6-15,18 0 0 16,10 0 2-16,8-7-2 16,1-3 0-16,-1 3 2 15,-15-2-2-15,-19 9 1 16,-17 0-1-16,-19 0 0 16,-9 0 0-16,0 0 0 15,0 0 1-15,-11 0-1 16,-30 9 0-16,-16 15 0 15,-11 3 2-15,4-5-1 16,9-2-1-16,2-4 3 16,2-2-2-16,4-4 0 0,8 0-1 15,15-5 1 1,12-3 0-16,8-2-1 0,4 0 2 16,0 0-2-16,0 0 1 15,7 0-4-15,26 0 2 16,11 0 1-16,10 0 2 15,1-2-1-15,-6-1 0 16,3-3-1-16,0 0 0 16,3 4 0-16,1-6 2 15,-11 2-1-15,-5 1 2 16,-14 5-1-16,-7 0 1 16,-9 0 8-16,-7 0-5 15,-3 0-1-15,0 0 3 0,0 0 3 16,0 0-4-16,0 0 0 15,0 0-5-15,0 0-2 16,0 0-8-16,-3 0 5 16,-16 5-5-16,-9 11-55 15,4 7-197-15,0 2-266 16</inkml:trace>
</inkml:ink>
</file>

<file path=ppt/ink/ink1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6:39.901"/>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77 649 0,'0'0'128'0,"0"0"-41"16,0 0 19-16,0 0-29 0,0 0-43 15,0 0-14 1,64-6 29-16,-33 1 4 0,2-6 9 16,4 5 2-16,8 0-11 15,8 0-5-15,8-1-4 16,2 1-7-16,3-2-5 15,-5 3-6-15,-13-1-7 16,-14 4-5-16,-13 2-8 16,-11-3-2-16,-10 3-2 15,0 0 0-15,0 0 1 0,0 0 1 16,0 0 1 0,-4 0 1-16,-18 0-1 15,-2 0-1-15,-10 0-2 16,-5 5-1-16,-10 9-1 0,-6 4 1 15,-6 3-1-15,3 0 0 16,3-2-1-16,12-5 1 16,9-5 0-16,13-4-1 15,10-2 0-15,4 0 0 16,4-3 0-16,3 2 0 16,0-2-1-16,0 0 1 15,0 0-1-15,0 0-3 16,0 0 4-16,0 0-1 15,13 4-7-15,16-4 9 16,11 0 3-16,7 0-1 16,-2 0 0-16,8 0-2 15,-2 0 1-15,1 0-1 16,-7 0 0-16,-11 0 1 16,-9 0 0-16,-13 0-1 0,-6 0 0 15,-3 0 0 1,-3 0 0-16,0 0 1 0,0 0-1 15,-19 0 1 1,-20 10 1-16,-10 5-1 0,-6 0 1 16,0 2-2-16,4 0 0 15,4-4 1 1,17-2-1-16,12-5-3 0,12-4 3 16,6-2 0-16,0 0 2 15,0 0-2-15,0 0-2 16,0 0-1-16,14 0 0 0,15 0 3 15,8 0 2-15,2 0 1 16,1 0-3-16,0 0 1 16,-8-2 2-16,-6 2-3 15,-8-3 0-15,-12 3-1 16,-6 0 1-16,0 0 2 16,0 0 0-16,0 0-2 15,-31 0 0-15,-12 5 2 16,-12 12-2-16,4 2-1 15,1-8 1-15,2 3 1 16,8-1 0-16,9-1-1 16,13-4 0-16,9-5 0 0,9-3 0 15,0 0-2-15,22 0-2 16,26 0 4-16,17-6 1 16,4-11 1-16,8-1-2 15,-6 4 1-15,-13 0-2 16,-16 6-3-16,-23 8-94 15,-13 0-147-15,-6 0-255 16</inkml:trace>
</inkml:ink>
</file>

<file path=ppt/ink/ink1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6:58.928"/>
    </inkml:context>
    <inkml:brush xml:id="br0">
      <inkml:brushProperty name="width" value="0.05" units="cm"/>
      <inkml:brushProperty name="height" value="0.05" units="cm"/>
      <inkml:brushProperty name="color" value="#ED1C24"/>
      <inkml:brushProperty name="fitToCurve" value="1"/>
    </inkml:brush>
  </inkml:definitions>
  <inkml:trace contextRef="#ctx0" brushRef="#br0">70 302 824 0,'0'0'203'15,"0"0"-67"-15,0 0-11 16,0 0 2-16,0 0-44 16,0 0-29-16,0 0-14 15,-70-47-16-15,70 47-13 16,0 0-6-16,0 0-5 15,0 0 0-15,0 3 0 16,24 24-9-16,10 8 9 16,9 13 0-16,-6-1 2 15,-8 5 3-15,-5-4-5 16,-11-3-2-16,-7-1 2 0,-6-10 3 16,0-7-3-16,0-11-15 15,-6-10-9-15,-2-4-7 16,3-2 11-16,3 0 17 15,2 0 3-15,0-13 0 16,0-11-7-16,0-2 5 16,2-4 2-16,24-7 0 15,1-2 1-15,10-6 0 16,0 1 2-16,2 0-2 16,-6 4 0-16,-2 3-1 15,-7 12 2-15,-8 9 7 0,-6 11 4 16,-10-1 11-16,0 6-3 15,0 0-1-15,0 0 2 16,0 0-8-16,0 0-4 16,0 0-10-16,0 0-2 15,-10 14-7-15,-3 8 5 16,-1 11 4-16,-2 3 0 16,6 5 0-16,7 3-2 15,3 0 2-15,0 0 0 16,0-5 0-16,22-10 1 15,9-3-1-15,6-10-3 16,5-8 3-16,7-5 2 16,3-3-2-16,3 0 2 15,-2-27 0-15,-5-9 5 0,-3-11-2 16,-11-14 4-16,-3-19 13 16,-6-7 1-16,-13-5 10 15,-6 10-15-15,-6 16-2 16,0 22 2-16,0 19-4 15,0 15 3-15,0 10-2 16,0 0-7-16,0 0-8 16,0 2-3-16,-3 37-13 15,0 15 10-15,3 26 6 16,0 5 2-16,0 2-2 16,14-5-1-16,12-14-5 15,1-16-14-15,0-10-15 16,1-15-25-16,-4-11-40 0,-5-10-48 15,-7-6-34-15,-12 0-6 16,0 0-30-16,0-14-123 16,-34-13-178-16</inkml:trace>
  <inkml:trace contextRef="#ctx0" brushRef="#br0" timeOffset="1291">958 500 220 0,'0'0'150'0,"0"0"39"16,0 0-40-16,0 0 6 15,0 0-14-15,0 0-10 16,-130-132-11-16,130 132-32 15,0 0-40-15,0 0-30 16,0 0-18-16,24 0 0 16,16 0 0-16,15 0 4 15,9 0-2-15,-3-5 2 0,-6-9 3 16,-10 3 9-16,-13-3 6 16,-14 3 14-1,-7 3 23-15,-6-1 0 0,-5 4-10 16,0 2-7-16,0 3-5 15,0 0-13-15,0 0-10 16,0 0-13-16,0 0 0 16,0 0-1-16,0 0-11 15,0 14-1-15,2 16 1 16,14 14 11-16,-2 9 1 16,7-7 0-16,2-6-1 15,7-6 1-15,7-8 0 0,-3-10-1 16,-2-6 2-1,0-10 2-15,-6 0-4 0,3 0 2 16,-2-16 4-16,-6-10-4 16,-3-11 0-16,-2-1 7 15,-7-6-2-15,-2-7-4 16,-5 13 4-16,-2 6-3 16,0 13 3-16,0 10 4 15,0 9-3-15,0 0-5 16,0 0-3-16,0 0-4 15,0 0-3-15,0 29-7 16,3 15 14-16,6 10 1 16,1-5 1-16,2-5-2 15,3-6 0-15,3-8 0 16,0-5 0-16,7-8-2 0,3-8 2 16,-4-9 1-16,4 0 0 15,-4 0-1-15,6-23 2 16,1-5 3-16,-4-7-4 15,-1-4 1-15,-9-2 3 16,-4-5-3-16,-8-2 2 16,-5 5-2-16,0 7 2 15,0 11-4-15,0 11 2 16,-3 9 4-16,1 5-6 16,-4 0-3-16,6 0-6 15,-3 0 2-15,3 8-4 16,0 15 4-16,0 4 6 0,0-5-16 15,14-2 5-15,15-8 8 16,0-7-1-16,5-5 5 16,-2 0 0-16,-5 0 1 15,-6 0-1-15,-11 0 1 16,-5 0-1-16,-2 0 0 16,-3 0 0-16,6 0-3 15,1 10-4-15,4 11 4 16,5 7 3-16,0 2 0 15,2 3 0-15,0-4 1 16,1-5-1-16,-1-4 0 16,-4-8 1-16,5-6-1 15,-4-4 0-15,1-2 1 0,2 0 3 16,4 0 2 0,2-20 1-16,-6-11-3 0,3-5 5 15,-5-3-7-15,-3-2 8 16,-5-1-2-16,-2 7 3 15,-2 8-10-15,-1 10 5 16,-3 11-1-16,0 6-3 16,0 0-2-16,0 0-6 15,0 3-5-15,6 24-4 16,-1 15 13-16,5 2 3 16,2-3-1-16,-2-5 7 15,5-6-7-15,-3-8 0 0,-3-8 0 16,3-9 0-1,-5 1-1-15,-1-6 1 0,2 0 1 16,5 0 1-16,5-25 1 16,4-5 1-16,-4-3 3 15,0-3-6-15,4 3 5 16,-7 5-3-16,1 13-2 16,-8 7-1-16,-5 8 0 15,7 0-2-15,4 0-5 16,2 12-4-16,8 16 7 15,1 5 3-15,-3 3 0 16,2-6 1-16,-3 0-1 16,0-5-2-16,-5-11-19 15,0-3-11-15,-5-8-32 16,4-3-64-16,4 0-132 0,-1-22-190 16</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3:01.972"/>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987 26 724 0,'0'0'131'0,"0"0"-112"0,0 0 5 16,161-5 35-1,11 2 46-15,53-5-10 0,42 3-43 16,29 2-25-16,13 3-5 16,14 0 2-16,10 0-11 15,3 5 6-15,1 12-1 16,-32 2 0-16,-48 3-11 16,-80-8 7-16,-72 0-1 15,-60-9-13-15,-45 3-2 16,-49 11-10-16,-89 4 12 15,-75-1 15-15,-69-3-10 16,-35-5-3-16,-19-9-1 16,-10-5 4-16,-1 3-5 15,7-3 0-15,4 0-5 0,3 3 5 16,18-1 0-16,22-2 1 16,49 0 0-16,75 0 3 15,74 0 1-15,62 0 0 16,33-2-5-16,67-12-1 15,86 0 1-15,88-2 0 16,79 7 1-16,35 9-1 16,28 0 0-16,-8 0 2 15,-18 0 3-15,-26 0-5 16,-46 0-1-16,-50 0 0 16,-65 0 1-16,-54 6 0 15,-51-1 0-15,-41 2-4 16,-24 0 2-16,-12 12-9 0,-73 9 7 15,-68 10 4 1,-77 4 6-16,-63-1-1 0,-55-8-4 16,-34-9 0-16,-25-2 3 15,-24 4-4-15,4 4 1 16,26 0-1-16,62-5 6 16,107-6 1-16,100-5-2 15,89-1-5-15,59 6-6 16,122-2 6-16,112 0 2 15,126-17 2-15,95 0-1 16,52-6-1-16,-2-13 0 16,-37 0 0-16,-72 4-2 0,-89 5 0 15,-93 1 6 1,-87 4-5-16,-63 0 1 0,-49 5-1 16,-28 0 4-16,-3 0-3 15,-19 0-2-15,-76 0 1 16,-66 22 1-16,-83 0 0 15,-57 3 5-15,-53 2-5 16,-30 6-2-16,-29 5 5 16,1-2-5-16,39-5-1 15,67-10 1-15,89-7 3 16,82-3-2-16,62-2 0 16,46-4-2-16,21-5 0 15,6 3-5-15,16-3 2 16,66 0 2-16,74 0 2 0,100-3 3 15,89-22-2-15,83-5-1 16,40 1 3-16,-4 2-6 16,-48 11-11-16,-96 11-3 15,-93 5 13-15,-92 0 3 16,-66 0 2-16,-45 0-2 16,-24 0 3-16,0 0-4 15,-69 0-1-15,-63 21 3 16,-82 2 7-16,-61 1-5 15,-51-4 6-15,-30-4-2 16,-10 3-2-16,2 6 3 16,28 3-6-16,46-1-1 15,73-5 6-15,76-5-2 0,75-12 0 16,44-2-4-16,22-3-1 16,0 0-6-16,49 0 7 15,70 0 0-15,89-13 11 16,88-10-8-16,71-1-1 15,42 1 0-15,-5 10 0 16,-29 7-2-16,-57 4-2 16,-55 2-2-16,-56-5 0 15,-56-1 4-15,-63 0 1 16,-45 6 0-16,-40 0-1 16,-24 0-2-16,-92 0-5 15,-89 19 7-15,-94 16 4 16,-65 2 1-16,-42-1 1 0,-19 5 1 15,-9 0-1-15,7 0-2 16,26 2 8-16,46-11 2 16,69-8-5-16,93-7 0 15,86-9-1-15,65-5-5 16,39-3-3-16,95 0-4 16,100-25 4-16,125-19 3 15,114-6-3-15,55 6 0 16,22 12 3-16,-20 7-2 15,-50 8 1-15,-62 6-2 16,-80 5 0-16,-75 6 0 16,-75 0 0-16,-54 0 0 0,-43 0 0 15,-34 0-1-15,-12 0 1 16,-6 0-2-16,-13 0 1 16,-77 6-10-16,-79 19 11 15,-82 5 5-15,-64 0-4 16,-48-2 4-16,-28 3-4 15,-3-1 3-15,6 2-2 16,33 1-2-16,56-2-2 16,60-3 2-16,69-4 2 15,72-10-1-15,45-7-1 16,41-7 0-16,12 0 0 16,0 0-5-16,102 0-3 15,105-21 8-15,120-18 3 16,110 1-2-16,43 8 2 15,-16 11-3-15,-45 7 0 0,-74 2 0 16,-67 1-1-16,-62 1 1 16,-50 5-1-16,-59 3 3 15,-49 0-2-15,-37 0 0 16,-21 0-1-16,-85 0-7 16,-84 30 6-16,-87 4 2 15,-65-4 1-15,-25-8 4 16,-5-6 0-16,7-4-1 15,5 1-3-15,6-5-1 16,45-5-2-16,55 0 2 16,78-3 4-16,62 0-3 15,48 0 0-15,27 0 0 0,12 0-1 16,6 0 1-16,0 0-1 16,21 0-2-16,77 0-7 15,82 0 9-15,95-6 1 16,79-4 0-16,40-1-2 15,0-1 1-15,-29 7-4 16,-53 2-1-16,-71-1-1 16,-61 4 6-16,-57 0 0 15,-54 0 0-15,-37 0 1 16,-24 0-1-16,-8 0 0 16,0 0-1-16,-48 0-4 15,-71 0 1-15,-77 15 4 16,-73 5 2-16,-43 1-2 0,-30-4 4 15,-3-3 1 1,-10-1-5-16,-2 1-4 0,14 2 4 16,28-1 1-16,74-7 0 15,85-6 3-15,77-2-1 16,55 0-3-16,24 0 0 16,0 0-9-16,58 3 4 15,72 3 5-15,84-4 3 16,71 1-1-16,46-3 0 15,34 0-1-15,29 0 0 16,19-8 5-16,6-14-6 16,-19 0-2-16,-40 3 0 0,-66 5 0 15,-62 3 2 1,-66 2 0-16,-54 4 0 0,-41 5 6 16,-37 0-6-16,-23 0 2 15,-11 0-3-15,0 0 2 16,-8 0-2-16,-56 0-1 15,-47-5 0-15,-47-4 4 16,-30 1-1-16,3-5 1 16,10-4-2-16,19 3 2 15,29 1-2-15,19 2 2 16,26 0-2-16,21 2 1 16,24 4-2-16,22 2 1 15,12 0 0-15,3 3-6 16,0 0 0-16,39-6-6 15,41-4 10-15,42-4 1 0,36-4 1 16,14-2-2-16,2 0-1 16,-28 6 3-16,-35 1-2 15,-44 7 2-15,-33 0 0 16,-22 1 0-16,-12-3 3 16,0-9-3-16,-18-2 0 15,-50-8-4-15,-36-1-1 16,-30 3 5-16,-25 1 1 15,-3-1 1-15,12 3-2 16,23 0 1-16,26 3 0 16,33 7 0-16,34 4 1 15,28 3-2-15,6 2 0 0,58-5-13 16,56-1 13-16,36-4-1 16,27-1 1-16,-7 5-1 15,-17 5 2-15,-21 0-3 16,-34 2 2-16,-29 2 0 15,-29-3 0-15,-24 3 1 16,-16 0-1-16,0 0-1 16,-6 0-8-16,-49 0-1 15,-30 0 10-15,-29 0 2 16,-12 0-2-16,14 0 2 16,14 0-2-16,30 0 1 15,29 3 1-15,24 3-2 16,15 4-3-16,12 4-15 0,52 0 18 15,40-3 4 1,27-9 0-16,3-2-2 0,-14 0-1 16,-23 0-1-16,-17 0 1 15,-9 0 0-15,-16-11 5 16,-13 2-6-16,-23 2-1 16,-11 4 1-16,-8 3 0 15,0 0 2-15,0 0-2 16,-18 0-5-16,-33 0-4 15,-23 0 6-15,-18 0 4 16,-6 10-1-16,-2-3 0 16,-4 1 0-16,9 1 0 0,21-4 0 15,29-2-2 1,27-1-2-16,18 6-9 0,0-5-30 16,52 0 16-16,46-3 22 15,37 0 5-15,20 0-1 16,-6 0 0-16,-20 0 1 15,-31 0 4-15,-31 3-2 16,-30 2-2-16,-22 1 0 16,-15-4-6-16,0 2 1 15,-13 9-7-15,-42-1-8 16,-14 4 17-16,-5-3 4 16,3-5-1-16,20-3 5 15,17-1 0-15,16-4-5 0,12 0-1 16,6 0 1-1,0 3 0-15,0-3-2 0,3 2-2 16,36-2 4-16,17 0 1 16,5 0 5-16,-3 0-5 15,-16 0 2-15,-10 0-3 16,-8 0 1-16,-6 0-1 16,-9 0 1-16,-2 0 0 15,-7 0-1-15,0 0-2 16,0 0-5-16,-5-9-6 15,-22-4 13-15,-9-6 0 16,-17-9 5-16,8-2-4 0,-1-3 3 16,10-6-2-1,14 7 3-15,10-4 9 0,12 1-12 16,0-5 1-16,10 2-2 16,16 0 6-16,1 10-2 15,-8 9-1-15,-12 13-3 16,-7 6 4-16,0 0-5 15,0 0 0-15,0 0-7 16,-37 0-8-16,-21 0 15 16,-24 8 7-16,-5-4-5 15,11-4-1-15,22 0 1 16,20 0 1-16,18 0-3 16,11 0 0-16,5 0-1 15,0 0-1-15,26-8-34 16,33-9-37-16,9-3-5 0,4-4 22 15,-11 7 32-15,-9-2 17 16,-9 2 3-16,-9 6 4 16,-13 3 0-16,-11 6 1 15,-10-1-1-15,0 3-14 16,-40 0-174-16,-22 0 6 16,-26 0-276-16</inkml:trace>
</inkml:ink>
</file>

<file path=ppt/ink/ink1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7:01.289"/>
    </inkml:context>
    <inkml:brush xml:id="br0">
      <inkml:brushProperty name="width" value="0.05" units="cm"/>
      <inkml:brushProperty name="height" value="0.05" units="cm"/>
      <inkml:brushProperty name="color" value="#ED1C24"/>
      <inkml:brushProperty name="fitToCurve" value="1"/>
    </inkml:brush>
  </inkml:definitions>
  <inkml:trace contextRef="#ctx0" brushRef="#br0">24 217 853 0,'0'0'173'0,"0"0"-51"16,0 0 30-16,0 0-20 15,0 0-18-15,0 0-36 16,6-39-44-16,10 18-13 16,2-2-4-16,6-1-5 15,-3-4 1-15,3 4 0 16,-1-1-4-16,-6 8 0 15,-4 6-7-15,-3 6 1 16,-7 5 2-16,-3 0 1 16,0 0-6-16,0 0-5 15,0 0-1-15,0 0 5 16,0 0-6-16,0 19-5 0,0 11 12 16,0 12 2-16,0 4 3 15,0-2-4-15,0 8 2 16,0 3-2-1,0-2-1-15,0-4 3 0,0-2-3 16,0-8 0-16,0-3 2 16,0-9-2-16,0-8 0 15,0-6 1-15,0-7-1 16,0-3 0-16,-3 0 1 16,-7 0 0-16,-11-3 0 15,-3 0 7-15,-8 2-5 16,-2-2 0-16,7 3-2 0,3-3-1 15,9 2 1 1,6-2 2-16,9 0-3 0,0 0 0 16,0 0-1-16,3 0-2 15,30 0-5-15,13 0 8 16,13 0 0-16,4 0 0 16,4-5-1-16,-5-3 1 15,-8-1 2-15,-7 1 0 16,-10 3-4-16,-10-1-10 15,0 5-43-15,-6-3-71 16,2 4-203-16,-9 0-410 16</inkml:trace>
</inkml:ink>
</file>

<file path=ppt/ink/ink1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7:01.831"/>
    </inkml:context>
    <inkml:brush xml:id="br0">
      <inkml:brushProperty name="width" value="0.05" units="cm"/>
      <inkml:brushProperty name="height" value="0.05" units="cm"/>
      <inkml:brushProperty name="color" value="#ED1C24"/>
      <inkml:brushProperty name="fitToCurve" value="1"/>
    </inkml:brush>
  </inkml:definitions>
  <inkml:trace contextRef="#ctx0" brushRef="#br0">34 277 919 0,'0'0'202'16,"0"0"-104"-16,0 0 35 15,0 0-20-15,0 0-24 16,0 0-31-16,-34-2-13 16,34 2-17-16,0 0-16 0,21 0-4 15,19 0-5 1,21 0 4-16,15 0 3 0,14 0-3 16,-5 0 5-16,-12 0-11 15,-12 0-1-15,-24 0-8 16,-18 0-49-16,-17 0-82 15,-2 0-145-15,-9 0-117 16</inkml:trace>
  <inkml:trace contextRef="#ctx0" brushRef="#br0" timeOffset="285">290 49 649 0,'0'0'337'0,"0"0"-166"0,0 0 0 16,0 0-35-16,0 0-37 15,0 0-15-15,-28-49-27 16,28 49-21-16,0 0-12 16,0 0-10-16,0 0 1 15,0 0-8-15,0 19-7 16,0 25-2-16,0 23 2 15,-6 20 6-15,-2 4 10 16,-2-1-11 0,2-7 4-16,-2-6-4 15,1-11-5-15,-4-7-7 16,-5-3-93 0,-3-15-237-16</inkml:trace>
</inkml:ink>
</file>

<file path=ppt/ink/ink1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5:45.798"/>
    </inkml:context>
    <inkml:brush xml:id="br0">
      <inkml:brushProperty name="width" value="0.05" units="cm"/>
      <inkml:brushProperty name="height" value="0.05" units="cm"/>
      <inkml:brushProperty name="color" value="#808080"/>
      <inkml:brushProperty name="fitToCurve" value="1"/>
    </inkml:brush>
    <inkml:brush xml:id="br1">
      <inkml:brushProperty name="width" value="0.05" units="cm"/>
      <inkml:brushProperty name="height" value="0.05" units="cm"/>
      <inkml:brushProperty name="color" value="#ED1C24"/>
      <inkml:brushProperty name="fitToCurve" value="1"/>
    </inkml:brush>
    <inkml:brush xml:id="br2">
      <inkml:brushProperty name="width" value="0.05" units="cm"/>
      <inkml:brushProperty name="height" value="0.05" units="cm"/>
      <inkml:brushProperty name="color" value="#177D36"/>
      <inkml:brushProperty name="fitToCurve" value="1"/>
    </inkml:brush>
  </inkml:definitions>
  <inkml:trace contextRef="#ctx0" brushRef="#br0">0 418 950 0,'0'0'148'16,"0"0"2"-16,0 0-25 15,0 0-18-15,0 0-32 16,0 0-25-16,7-40-19 16,38 17-18-16,35-1-12 15,20-7 3-15,11 9-3 16,-13 8 0-16,-32 6-1 0,-29 8-3 15,-27 0-45 1,-10 0-63-16,0 0-60 0,-28 20 21 16,-18 4-55-16,-9-1-89 15,7-7-40-15,8-6 143 16,9-4 191-16,13-6 119 16,6 0 149-16,5 0-85 15,4 0-14-15,0 0-42 16,3 0 0-16,0 0-28 15,0 0-25-15,0 12-33 16,0 14-25-16,-5 16-2 16,-5 13 54-16,-3 8-37 15,-1 6-20-15,-2 7-2 16,4 8-6-16,0-2 2 16,5-11-5-16,4-15 0 15,1-19-1-15,2-17-11 16,0-11-14-16,0-7-23 0,-6-2 11 15,-4 0 32-15,1 0 6 16,-6 0-5-16,-1-2 4 16,5-7 1-16,4 1 0 15,4 8 1-15,3-3 0 16,0 3-1-16,0 0-1 16,0-5-6-16,16-3-10 15,26-6 17-15,22-10 1 16,12-5-1-16,4-6 1 15,-6-4 1-15,-11 1 1 0,-10 2 3 16,-14 3 9-16,-12 6 7 16,-11 7 9-16,-9 12 4 15,-7 5 16-15,0 3 1 16,0 0-27-16,0 0-16 16,0 0-9-16,0 3-3 15,0 22-6-15,0 8 8 16,0 8 1-16,0-3 1 15,0-2 1-15,0-2-1 16,0-13-1-16,0-7 2 16,0-8-1-16,0-6 1 15,9 0-2-15,9 0 0 16,9-8 0-16,4-20 5 16,9-7 4-16,-1-7-9 15,4-2 2-15,0 5 2 0,-9 15-3 16,-13 10-1-16,-11 12 0 15,-7 2-2-15,-1 0-5 16,4 7-3-16,4 20 4 16,-2 13 6-16,5 4 1 15,-1-9-1-15,3-2 0 16,4-11 0-16,2-10 1 16,-3-8-1-16,1-4 1 15,2 0-1-15,10-8 5 16,2-24 0-16,4-10-5 0,-3-5 2 15,-10-2-2 1,0-1 1-16,-9 2 1 0,-5 3-1 16,-4 15-1-16,-6 7 2 15,0 18 2-15,0 2 0 16,0 3-4-16,0 0-4 16,0 0-8-16,3 17 3 15,7 13 5-15,1 6 4 16,5 3 0-16,2-3 0 15,-2-6 0-15,-8-1 2 16,-1-1-2-16,-7-5 0 16,0-8-1-16,0 0 0 15,0-7-5-15,-22-3-5 16,-2-2 1-16,-1-3 2 16,4 0 1-16,3 0 7 0,2 0 0 15,5-8 2 1,4 2 1-16,1 4-2 0,3-1-1 15,0 3 0-15,3 0 0 16,0 0-3-16,0 0-5 16,0 0-3-16,0 0 2 15,15 0-4-15,21 0 13 16,14 0 2-16,8 0 6 16,3 0-4-16,-3-19 2 15,0-9 2-15,-9-3 10 16,-10-1-1-16,-5 1 6 15,-13-1-4-15,-5-2 2 0,-13 1 8 16,-3 1-9-16,0 1-3 16,0 8-5-16,0 5 3 15,-6 7-4-15,-4 8-4 16,5 0-1-16,2 3-6 16,-4 0 0-16,1 17-8 15,-7 18-1-15,-1 16 9 16,4-5 4-16,7-2-4 15,3 0 0-15,0-2-1 16,0-12 0-16,3-9-7 16,13-7 6-16,2-9-3 15,1-1-2-15,-1-4 7 16,6 0 1-16,3 0 1 16,1-9-1-16,2-13 0 15,1-11 3-15,-7 0 0 0,5-5-3 16,-5 2 1-16,-3 6-1 15,-5 5 0-15,-11 6 1 16,-2 10 1-16,0 7-2 16,-3-1 1-16,0 3-2 15,0 0-5-15,0 0 3 16,0 0 2-16,0 0-10 16,7 0 4-16,7 0 0 15,9 0 5-15,1 0 2 16,0 0-2-16,0 0 1 15,-5 0 0-15,-4 5-2 16,1 1 1-16,-8-1-3 0,0 1 4 16,-3-1-2-16,-2 3 2 15,0 4-8-15,-3 4 8 16,0 3-2-16,0 6-1 16,0-2 1-16,0-2 4 15,0-2-2-15,10 0 0 16,8-2 0-16,4-3 0 15,7-6 1-15,5-2 2 16,0-6-1-16,-1 0 0 16,-2 0-2-16,3 0 0 15,2-11 0-15,5-12 3 16,-6-1 0-16,-1-6-1 16,-3-3 3-16,-4-2 0 0,0-13 5 15,4-10-2 1,-4-5 0-16,2-8-4 0,-5-1 2 15,-9 1-1-15,-6 11-4 16,-9 9 2-16,0 18-2 16,0 14 5-16,0 8 1 15,0 9 0-15,0-4-4 16,0 6-2-16,0-2-1 16,-3 2 1-16,3 0-1 15,0 0 1-15,0 0-1 16,0 0 1-16,0 0-1 15,0 0 0-15,0 0-2 0,0 0 1 16,0 0-3-16,0 10-4 16,-16 37-6-16,-5 14 14 15,-3 15 5-15,3-4-2 16,11-3-3-16,4-6 2 16,6-5-2-16,0-9-2 15,0-7 2-15,6-10 0 16,17-7-17-16,6-10-34 15,8-15-51-15,0 0-49 16,0 0-48-16,-13-20-46 16,-21-8-422-16</inkml:trace>
  <inkml:trace contextRef="#ctx0" brushRef="#br0" timeOffset="346">2714 498 583 0,'0'0'193'0,"0"0"-94"0,0 0 10 16,0 0 24-16,0 0-12 15,0 0-58-15,-61-41-41 16,94 38-18-16,22-2 15 16,13-3 7-16,5 0 1 15,0-1-4-15,-5 1-7 16,-7 6-5-16,-7-4-2 16,-4 3-3-16,-11-3 3 15,-9 4-5-15,-7 2 5 16,-18-4 4-16,-5 4-2 0,0 0 9 15,0 0-11 1,0 21-8-16,0 9 22 0,0 5-15 16,0 1 5-16,0 0-8 15,0-6 4-15,0-5 0 16,0-9-7-16,0-2-2 16,0 3 1-16,0-1-5 15,0 0-1-15,0 4-56 16,0-4-87-16,0-8-133 15,13-2-255-15</inkml:trace>
  <inkml:trace contextRef="#ctx0" brushRef="#br0" timeOffset="723">3331 95 696 0,'0'0'293'0,"0"0"-127"0,0 0-55 16,0 0-21-16,0 0-23 15,0 0-42-15,-19-31-25 16,17 42-6-16,-7 22-2 16,2 0 8-16,4 3 11 15,3-17-7-15,0-8-4 16,0-3 3-16,3-8 1 15,7 0 3-15,-2 0 3 0,5-6 16 16,3-16 27-16,-8-5-24 16,-8-3 11-16,0 3-17 15,0-4-5-15,-3 3-3 16,-15 9-14-16,0 3 1 16,-1 11-4-16,-2 5-15 15,0 2-38-15,5 36-71 16,5 13-138-16,11 8-121 15</inkml:trace>
  <inkml:trace contextRef="#ctx0" brushRef="#br0" timeOffset="1571">3613 567 821 0,'0'0'246'0,"0"0"-70"15,0 0-43-15,0 0 1 16,0 0-52-16,0 0-26 16,-44-143-18-16,23 129-10 15,2 9-9-15,8-1-5 16,-2 6-5-16,-5 0-8 16,-6 23-1-16,-3 18 0 15,1 5 0-15,12 4 0 16,14-3 0-16,0-3 0 0,0-3 0 15,24-9 0 1,6-9 4-16,1-9-8 0,3-11 6 16,-1-3-5-16,1 0 6 15,3-9 0-15,-3-22 0 16,-5-4 0-16,0-9 1 16,-18 0 0-16,-5-5-1 15,-6-4 2-15,0 4 3 16,0 2-1-16,-22 12-1 15,-2 7-2-15,3 13-2 16,6 8-1-16,6 7-2 16,-1 0-3-16,-4 14 0 15,-4 27 3-15,-4 11 1 16,4 6-1-16,11 0 4 16,7-3-3-16,0-6 2 0,3-10-2 15,25-9-1 1,9-5 0-16,2-14 1 0,1-6 4 15,0-5-1-15,-3 0 0 16,-5 0-2-16,5-8 0 16,0-15 1-16,3-3 0 15,-3-8-2-15,-6-1 2 16,-2-1 0-16,-7 5 0 16,-4 10-2-16,-8 7 2 15,-7 11-1-15,0 3-2 16,-3 0-2-16,5 5-3 15,-2 23-6-15,2 11 12 16,-3-1 4-16,-2 3-4 0,0-7 1 16,6-9 0-16,10-6 1 15,-1-14-1-15,6-2-1 16,4-3 2-16,2 0 7 16,7-17-5-16,5-13 2 15,1-6-4-15,0 1-2 16,-4-1 7-16,-2 0-2 15,-1 6-3-15,-5 9-2 16,-6 6 0-16,-7 15-1 16,-3 0-4-16,0 15-2 15,-3 19 6-15,-2 5-6 16,-4-3 7-16,5-6-1 16,11-7-42-16,18-21-98 15,15-2-338-15</inkml:trace>
  <inkml:trace contextRef="#ctx0" brushRef="#br1" timeOffset="49334">3875 1873 467 0,'0'0'262'0,"0"0"-113"0,0 0-14 16,0 0-27-16,0 0-14 15,0 0-18-15,0 0-21 16,0 0-4-16,0 0 7 15,3 0-16-15,-3 0 0 16,3 0-9-16,0 0 7 16,1 0-1-16,2 0-10 0,-6 0-2 15,5-5-7-15,2-6 1 16,2-8 1-16,4-3-10 16,1-6-3-16,7-2 1 15,-3-6-3-15,4 3-4 16,-4 3 3-16,-2 5-5 15,-3 9 2-15,-2 4-3 16,-4 8 0 0,-1 4-2-16,4 0 0 0,-5 0-4 15,7 0 5-15,0 0-1 16,1 0 2 0,-4 0 0-16,-2 0-1 0,-2 0-1 15,-5 0 2-15,0 0 0 16,0 0 4-16,0 0-3 15,0 0-1-15,0 0 1 0,0 0 3 16,0 0-2 0,0 0 0-16,0 0 4 0,0 0-5 15,0 0 2-15,0 0-3 16,0 0 0-16,0 0 0 16,-10 0-1-16,-1 0 0 15,-5 4-1-15,4 4-1 16,-2 1 3-16,1 2-3 15,0 0 2-15,2 1 2 16,-2-2-2-16,4 4 3 16,-1-3-3-16,2 3 1 15,-2 2-1-15,4 3-2 0,1 6-1 16,5-3 2-16,0 0 2 16,0 3-1-16,0-3-1 15,0 0 1-15,0-3 0 16,5-5 0-16,11 0-1 15,8-6 2-15,6 0 0 16,7-2 2-16,7-1-2 16,-2-5 1-16,4 0-1 15,-1 0 2-15,-1-2 1 16,-4-15 1-16,-11 6-2 16,-7-3 3-16,-13 3-5 15,-9 3-3-15,0 5-87 16,-36 3-169-16,-17 0-499 0</inkml:trace>
  <inkml:trace contextRef="#ctx0" brushRef="#br2" timeOffset="102230">3420 1321 762 0,'0'0'192'0,"0"0"-121"15,0 0-26-15,0 0 41 16,0 0 11-16,0 0-24 15,0 0-38-15,-24-19-26 16,-4 10-7-16,1 3 11 16,-4-2 5-16,-3 3-11 15,1-1 2-15,-7 5 3 16,-2 1-1-16,-14 0-4 0,-12 0-3 16,-8 0-1-16,-12 1-2 15,-10 18 0 1,-10 1 5-1,-3 2-5 1,-6-3 0 0,7-2 0-16,12-6 3 15,19-5-4-15,23-6 2 16,14 0-2-16,18 0 0 16,5 0-1-16,4 0 4 0,-1 0-5 15,-2 0 4-15,6 0-2 0,-3 0 1 16,2 0-1-16,4 0 0 0,4 0 0 0,2 0 0 15,-4 0 0-15,-2 0 2 0,-3 0-2 16,-1 0 0-16,-1 0 0 16,-5 0 0-1,4 0 0-15,-4 0 1 0,6 0-1 16,5 0-1-16,-1 0 1 16,5 0-3-16,4 0 5 15,0 0-4-15,0 0 2 16,0 0-3-16,0 0 2 15,0 0-3-15,0 0-1 16,0 19-2-16,-3 11 2 16,-2 10 5-16,-5 11 3 0,7-7-2 15,0 4 0-15,0-1 8 16,3-2-4-16,0-4-2 16,0-2 3-16,0-1-6 15,0-2 5-15,0 2 0 16,0-2-1-16,0-6-1 15,0-8 1-15,0-5-2 16,3-5-1-16,-3-8-1 16,3 2 1-16,0 0-1 15,-3 2 0-15,7-3 2 16,-4 1-2-16,2 1 3 16,2 2-2-16,-4-4-1 15,3 1 1-15,0 3-1 16,4-1-2-16,1-3 2 0,2 1 0 15,5-3 4-15,3-1-2 16,6 6 1-16,2-2 0 16,0-1 0-16,3 3-1 15,-3 0-2-15,2 1 1 16,1-1-1-16,7-2 0 16,-2-1 1-16,6-5-2 15,2 0 2-15,5 0-1 16,1 0 2-1,4 0 0-15,-3 0-2 0,-6 3 1 16,-12-3-1-16,-13 3 0 16,-2-3 0-16,-8 2-1 15,2 1 2-15,2-3-1 16,-1 3 0-16,9-3 0 16,1 0 2-16,10 0-2 15,2 0 0-15,13 0 1 16,4 0 0-16,-2 0-1 0,1 0 4 15,-12 0-4-15,-3 0-2 16,-5 0 2-16,-3 0 0 16,-8 0 0-16,-6 0 1 15,-3 0 1-15,-5 0-2 16,-1 0 0-16,2 0-2 16,5 0 2-16,5 0 1 15,4 0 0-15,-1 0 1 16,3 0 0-16,1 0-2 0,8 0 0 15,7 0 2-15,6-8-1 16,0 2-1-16,-9 1 1 16,-10 5-1-16,-6 0 0 15,-3 0 0-15,-5 0 0 16,0 0 0-16,-5-3 1 16,-5 3-1-16,4 0 0 15,-7-3 1-15,0 3-1 16,0 0 1-16,0-2 0 15,0 2-1-15,3-3 1 16,-3-4 0-16,9 2 1 16,1-3-1-16,4-4-1 15,4 5 0-15,-2-1 0 16,-4 0 0-16,-3 2 1 16,1 0-2-16,-7 4 2 0,0 0 1 15,-1-4-1-15,-2-3 1 16,0-1 1-16,0-5-1 15,0-4-2-15,0 0 3 16,0-5-3-16,0 1 0 16,0 2-2-16,6 1 2 15,-2 4 2-15,2-1-1 16,-3 1-1-16,0-4 0 16,4 4 3-16,-4-6-3 15,2 0 1-15,1-3 0 16,4-2 0-16,-4 2 3 0,-1 0-1 15,2-3 7 1,-4 4 8-16,0-3-6 0,0-1-2 16,-3 1 6-16,0-1 2 15,0 1-6-15,0-2-2 16,0 3-3 0,0 1 4-16,0 0-2 15,0 6-5-15,0 8-1 0,-3 3 6 16,0 2-2-16,0-3-3 15,3 4 2-15,-3 0-3 16,-4-4 1-16,2-2-2 16,-8-2 1-16,-1-4-1 15,-15-2-1-15,-7 0-1 16,-15 2 0-16,-15 6-2 16,-3 3 1-16,-8 5-1 0,6 0-2 15,8 3 3-15,7 0-3 16,14 0-16-16,5 30-56 15,13 29-73-15,14 10-233 16</inkml:trace>
  <inkml:trace contextRef="#ctx0" brushRef="#br2" timeOffset="104393">2781 2365 535 0,'0'0'144'0,"0"0"-51"16,0 0-13-16,0 0 25 16,0 0-31-16,0 0-15 15,0-20 6-15,-9 16 4 16,-3 1-22-16,-4-2-2 16,2-1-11-16,-5 4-8 15,4-3 3-15,-4-1-11 16,1 0-3-16,2-2-4 15,-2 2 2-15,-3 3-13 16,-3 1 4-16,-8 2-1 16,0 0 4-16,-5 0-6 15,0 0 0-15,-3 0 6 16,4 0-7 0,2 0 2-16,4 0-1 0,1 0 1 15,5 0-2-15,9 0 0 0,1 0 1 16,4 2-1-1,4 4 0-15,-12 5-3 0,2-9 3 16,-5 10 3-16,2-1-2 16,4 1-1-16,3 0 0 15,0 2-1-15,-1 5 1 16,-1 1 0-16,1 1 0 16,-3 2-1-16,5-2 2 15,1 3-4-15,2 1 4 16,0 4-1-16,6-2 7 15,-4 6-5-15,3-2 1 16,3 1-1-16,-3 4 2 16,3-12 0-16,0 7 1 15,0-6 0-15,0 0 3 16,0-3 3-16,0-5-2 0,0-1-7 16,0-5 5-16,6 0-4 15,2-1 0-15,5-1-2 16,0-1 1-16,1 0 1 15,7 1-1-15,2-1-2 16,-2 3 5-16,1-5-4 16,2-4-1-16,0 4 0 15,0-4 0-15,10-2 2 16,0 3 0-16,3-3-2 16,-5 0 1-16,2 0 3 0,3 6-3 15,-3-6-1 1,-1 0 0-16,1 0 0 0,-3 0 1 15,-1 0-1-15,1 0 2 16,-7 0-2-16,4 0 0 16,-6 0 1-16,-4 0-1 15,-4 0 0-15,-1 0 0 16,0 0 0-16,-2 0 0 16,2 0 1-16,-5 0 4 15,2 0-5-15,2 2 1 16,-5-2-1-16,1 0 0 15,2 0-3-15,-4 3 3 0,0-3 0 16,3 0 4 0,-3 0-3-16,7 0-1 0,-5 0 0 15,5 0 0-15,1 0 0 16,2 0 1-16,0 0-1 16,-1 0 1-16,-6 0-2 15,1 0 2-15,-8 0 1 16,1 0-2-16,0 0 1 15,0 0 0-15,1-3-1 16,5 1 0-16,-1-7 1 16,5 4-1-16,0 2 0 15,-5-3 0-15,2 4 0 16,-4 2 1-16,-3 0-1 16,-1-6 0-16,1 4 1 15,2-1 0-15,-5 3-1 0,2-3 2 16,1 0-2-1,0 1 2-15,3-4-2 0,1 1 0 16,-2-1 0-16,1 1 0 16,1 2 1-16,-4-6-1 15,0 7 0-15,3-6 1 16,-4 2 0-16,3-2 0 16,-5 0 0-16,2 0 1 15,1-7-1-15,0 5-1 16,3-7 2-16,4 0-1 0,1-4-1 15,-1 4 1 1,-1 1-1-16,0 1 0 16,-3-2 0-16,0 2 0 0,1-1 2 15,-4-1 1-15,-3 3 2 16,3-10-1-16,-3 1 5 16,2-2-1-16,1 1-3 15,-3 2 4-15,4-2-2 16,2-1-5-16,-3 5 1 15,-3 6-1-15,0 1 0 16,0 5 3-16,0-3 0 16,0 2 4-16,0-2-1 15,0 0-1-15,0-2 0 16,0 2-1-16,0-6 0 16,0 3-2-16,0 1-1 0,0-2-1 15,-3 5 0 1,0-1 2-16,-4 0 0 0,-1 0 1 15,-2-3-1-15,-2 3 1 16,0-3-1-16,-4 1 1 16,-5-1-3-16,-6 0 2 15,-4 0-2-15,-9 3-2 16,-3 3-3-16,-12 4-1 16,-6 4 4-16,-5 0 0 15,-5 0-2-15,-2 10-5 16,3 9 5-16,6 3-21 15,9 0-35 1,15 2-45-16,12 5-78 0,16-3-153 16,-1-1-427-16</inkml:trace>
</inkml:ink>
</file>

<file path=ppt/ink/ink1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7:06.818"/>
    </inkml:context>
    <inkml:brush xml:id="br0">
      <inkml:brushProperty name="width" value="0.05" units="cm"/>
      <inkml:brushProperty name="height" value="0.05" units="cm"/>
      <inkml:brushProperty name="color" value="#ED1C24"/>
      <inkml:brushProperty name="fitToCurve" value="1"/>
    </inkml:brush>
  </inkml:definitions>
  <inkml:trace contextRef="#ctx0" brushRef="#br0">0 982 350 0,'0'0'331'16,"0"0"-198"-16,0 0-18 15,0 0-20-15,0 0 6 16,0 0-10-16,0 0-23 15,-3 0-25-15,3 0 4 0,0 0-15 16,0 0 9-16,9 0-14 16,6-3-6-16,4-5-4 15,5-9-1-15,1 0 3 16,-1-4-9-16,-2 0 1 16,-7-2 4-16,1-2 4 15,-8 1 1-15,1-1-1 16,-5 0 0-16,-4 4 4 15,0 3-11-15,0 8 4 16,0 4-5-16,0 3-7 16,0 3-4-16,-4 0-7 15,-13 0-3-15,-9 19 5 16,-3 20 5-16,-3 5 0 0,11 3 0 16,8 5-1-1,8-3-4-15,5-2 2 0,0-8-2 16,0-9-5-16,0-8 1 15,12-6-3-15,10-7 2 16,2-9 8-16,10 0 1 16,0 0 1-16,6-19 0 15,-1-6 2-15,-3-2 3 16,1-6-4-16,-1 2 4 16,-2-2-1-16,-7 6 7 15,2 2-4-15,-11 8 0 16,-7 6-3-16,-1 3-4 15,-10 8 0-15,3 0-8 16,3 0-6-16,7 23 6 0,-2 9 8 16,2 1 0-16,-1-3 3 15,-6-8-3-15,0-5-2 16,-3-12 2-16,-3-5 0 16,0 0 3-16,0 0 2 15,0 0 4-15,0 0 0 16,0-10 8-16,0-13-10 15,-12-4-1-15,-3 2 1 16,-1 0-1-16,1 6-2 16,0 5 2-16,5 9-6 0,5 5 0 15,-1 0-8 1,-4 0-2-16,-8 16-5 16,-4 23 15-16,1 10 3 0,6 0-2 15,9-4-1-15,6-1-1 16,0-8-4-16,0-6 2 15,0-14-3-15,0-10 2 16,8-6-1-16,11 0 5 16,9-31 4-16,2-12 2 15,-2-12 2-15,-6-8 17 16,-1-12 1-16,-3-13-4 16,-2-11-4-16,-2-5-3 15,-7-4-4-15,-7 9-1 16,0 8-1-16,0 17-2 15,0 25-3-15,0 18 2 0,0 20 1 16,0 6-7 0,0 5-6-16,0 5-10 0,0 53-5 15,3 30 21-15,5 22 2 16,0 0-1-16,-3-5-1 16,11-11-2-16,-1-12-3 15,2-14 0-15,2-13 1 16,-6-16 1-16,-1-12-3 15,-3-10-3-15,-3-11 1 16,1-1 3-16,-5-2 2 16,4-3 2-16,4 0 1 15,1-5 6-15,2-18-2 16,-4-5 1-16,-2-2 0 0,-2-2-2 16,-2-2 1-1,0 13 3-15,-3 4-1 0,3 9-1 16,-3 8-5-16,0 0-2 15,0 0-5-15,4 2-6 16,-1 27 1-16,6 5 12 16,0 8 2-16,3-9-2 15,6-3 1-15,1-5-1 16,2-3 0-16,4-5 3 16,-8-4-3-16,2-5-2 15,-4-8 2-15,1 0 0 16,0 0 6-16,-5 0-5 0,2 0 6 15,-10 0-4 1,-1 0-3-16,-2 0-28 0,0 0-57 16,0 0-83-16,0 0-150 15,0 0-104-15</inkml:trace>
  <inkml:trace contextRef="#ctx0" brushRef="#br0" timeOffset="365">785 614 430 0,'0'0'346'0,"0"0"-191"16,0 0-42-16,0 0-48 0,0 0-39 15,0 0-11-15,0-34-15 16,0 37 2-16,0 13 14 15,0-1-7-15,0-2-2 16,3-2-5-16,4 1 2 16,2-8 1-16,1 0-1 15,1-4 1-15,2 0 4 16,-2 0 13-16,5 0 12 16,-6-17 29-16,-2-2 3 15,-8-4-7-15,0 2-24 16,0 2-14-16,0 2-10 15,-8 3-11-15,-14 9-9 0,-3 5-27 16,1 0-96 0,0 11-96-16,11 22-221 0</inkml:trace>
  <inkml:trace contextRef="#ctx0" brushRef="#br0" timeOffset="810">1066 567 821 0,'0'0'255'0,"0"0"-79"15,0 0-14-15,0 0-40 16,0 0-37-16,0 0-44 16,0-52-25-16,0 52-16 15,0 19-10-15,0 25-7 0,0 19 17 16,0 9 3-16,0 4-1 15,0 7 0-15,0-6-2 16,4-6 0-16,5-7-16 16,1-12-24-16,-2-14-14 15,-2-10-36-15,-3-11-48 16,1-12-19-16,-4-5 49 16,0 0 58-16,0-5-7 15,0-17 29-15,-16-3 14 16,-8 0 11-16,6 0 3 15,-4 2 9-15,7 5 29 16,-1 7 1-16,8-2 7 0,4 7 9 16,4 0 17-16,0 4 7 15,0-2-46-15,18-4-33 16,26-3-3-16,13-5 3 16,5 5 0-16,-8 0-4 15,-5 3-113-15,-9 5-85 16,-10 0-152-16</inkml:trace>
  <inkml:trace contextRef="#ctx0" brushRef="#br0" timeOffset="2002">1525 713 891 0,'0'0'237'0,"0"0"-82"0,0 0-16 15,0 0-27-15,0 0-55 16,0 0-22-16,0-39-30 16,0 39-5-16,0 14-6 15,0 27-3-15,0 17 9 16,0 8 2-16,0 2 2 16,0-1-4-16,0-7 3 15,0-5-1-15,0-15 1 16,0-11-3-16,0-10 0 15,0-11 0-15,0-5 0 0,0-3 6 16,0 0 3-16,0 0 5 16,0-25 5-16,0-18-15 15,0-27 3-15,0-6-2 16,0-7-2-16,0 1-2 16,0 4 5-16,0 4-4 15,0 2 0-15,0 15 6 16,0 13-3-16,0 16-3 15,0 15-2-15,0 7 0 16,6 6-1-16,9 0-13 16,12 17 3-16,10 24 10 15,6 20-1-15,-4 7 2 0,-2 7 0 16,-3 4 0-16,-7-7-1 16,-8-9 1-1,-7-8 0-15,-6-8-1 0,-6-9-2 16,0-7 1-16,0-7 1 15,-21 1-8-15,-13-4 6 16,-6 0 1-16,-2-2-3 16,-1-6-4-16,9-2 0 15,10-3 3-15,8 0 2 16,11-2-2-16,5-3-1 16,0-3 3-16,0 0-1 15,0 3 0-15,0-3 0 16,3 0-4-16,21 0-10 15,10 0 17-15,5 0 4 16,1-17 1-16,0-10-1 0,-3-6 0 16,-1-7 2-16,-2-5 14 15,-1-5 6-15,-5-2 6 16,-6 5-15-16,-11 11 9 16,-11 12-2-16,0 7 1 15,0 6-5-15,0 3-9 16,0 5 0-16,0 0-9 15,0 3-2-15,0 0-9 16,0 0 7-16,0 17-6 16,0 18 10-16,0 7 2 15,0 5-2-15,0-4 2 16,0-1-2-16,4-6-1 0,5-7-1 16,4-6 1-16,-2-12-2 15,4-9-2-15,14-2 1 16,6 0 4-16,9-13 6 15,2-14-4-15,-4-9 1 16,-2-3-1-16,-1-8-1 16,-7-1 1-16,-8-8 1 15,-6 6-3-15,-12 3 2 16,-6 12 0-16,0 13 5 16,0 5-5-16,0 12 2 15,0 2-4-15,0 3-3 16,0 0 0-16,0 0-6 15,0 16 0-15,0 15 8 0,0 2 0 16,0 0 1-16,0-1-3 16,13 2 1-16,-5-5 0 15,5 2-2-15,2 0 2 16,-3-4-2-16,1 1 3 16,-5-7-1-16,-1-2-2 15,-7 1 4-15,0-8 0 16,0 0-5-16,0 3 1 15,-25-4-3-15,-15-1 4 16,-11-1-26-16,-10-9-39 16,0 0-49-16,3 0-101 15,11 0-99-15,14-22-141 16</inkml:trace>
  <inkml:trace contextRef="#ctx0" brushRef="#br0" timeOffset="2354">2047 591 500 0,'0'0'232'16,"0"0"-72"-16,0 0-2 15,0 0-15-15,0 0-30 16,-3-145-2-16,0 142-37 16,-3 3-47-16,6 0-22 15,-2 0-5-15,-5 0-26 16,4 19 25-16,0 6 1 0,3-3 0 15,0-3-1 1,10-3 0-16,11-1 0 0,9-7 1 16,4-5 1-16,-13-3-1 15,0 0 5-15,-8 0 0 16,-10-15 6-16,0-6 0 16,-3-4 8-16,0 1-11 15,-21 1-8-15,-13 7-12 16,4 5-5-16,1 11-80 15,8 0-40-15,10 8-59 16,11 19-98-16,0 7-393 16</inkml:trace>
  <inkml:trace contextRef="#ctx0" brushRef="#br0" timeOffset="2989">2670 583 459 0,'0'0'170'0,"0"0"-74"16,0 0 22-16,0 0-32 15,0 0-28-15,0 0 6 0,16-60 19 16,-10 49 30-16,1-1-19 16,-2 4-3-16,-5 3 6 15,0 5-14-15,0 0-17 16,0 0-20-16,0 0-17 16,0 0-14-16,0 0-7 15,0 0-8-15,0 0-5 16,0 11-1-16,0 27-9 15,0 17 15-15,0 17 4 16,-2 2-1-16,-5 9-2 16,4-4 1-16,3 1-1 15,0-8 1-15,0-12-2 0,0-13-2 16,7-11-1 0,14-17-11-16,9-11-19 15,4-8-5-15,0 0-11 0,-4-19-12 16,-15-6-24-16,-15-5-8 15,0 2-87-15,-24 1-30 16,-23-3-10-16,-6 7 22 16,-3 8-99-16,7-3 217 15,12 8 80-15,10 2 108 16,11-1 119-16,13 4-17 16,3 2-5-16,0-3-67 15,19-2-81-15,21-5-47 16,15-2 11-16,9-4 28 0,6 4-6 15,-9-2-21 1,-8 3-22-16,-13 5-9 0,-19 1-228 16,-13-5-490-16</inkml:trace>
  <inkml:trace contextRef="#ctx0" brushRef="#br0" timeOffset="7480">3365 94 664 0,'0'0'205'16,"0"0"-65"-16,0 0-33 15,0 0 6-15,0 0-3 16,0 0-5-16,0 0-13 16,14-58-24-16,-14 58-15 15,0 0-20-15,0 0-17 16,0 0-11-16,0 0-3 15,0 16-2-15,-11 31-7 16,-15 22 7-16,-3 21 1 16,2 21 1-16,1 12 0 15,5 4 3-15,2-1-3 0,8-7-1 16,7-18 0-16,4-9 1 16,0-21-2-16,0-19 0 15,0-16 0-15,15-9 0 16,4-7-3-16,12-9-11 15,9-3-42-15,5-6-30 16,-2-2-67-16,-12 0-162 16,-16 0-568-16</inkml:trace>
  <inkml:trace contextRef="#ctx0" brushRef="#br0" timeOffset="50256">3615 937 442 0,'0'0'486'0,"0"0"-366"16,0 0-41-16,0 0 31 0,0 0 8 16,0 0-10-1,0 0-15-15,0 0-43 0,-3-21-8 16,3 7-12-16,0-2-6 16,0-6-15-16,0 0-1 15,10 0 0-15,8-4 5 16,0 8-3-16,-3 2-5 15,3 4-3-15,-2 7 1 16,2 2-3 0,0 3 0-16,-2 0-2 0,-2 0-1 15,2 12-2-15,-6 12 0 16,-2 3-4-16,-2 12 9 16,-6-1 6-16,0-2-3 15,0-3-1-15,0-11-2 0,0-9 2 16,0-4-2-16,0-9 3 15,0 0-3-15,0 0 0 16,0 0 2-16,4 0 2 16,-1 0 1-16,0-3-1 15,5-19 3-15,2-9-2 16,6-7-4-16,2 0 0 16,4-3 0-16,-4 5 2 15,3 4-3 1,1 4 0-16,-11 13 0 0,2 7 1 15,-11 6-4-15,1 2 1 16,4 0-5-16,-1 0-1 16,10 10 5-16,-5 15 3 15,2 5-1-15,-5 0 0 0,-4 4 1 16,-1-4-3-16,-3 1 3 16,0-7 0-16,0-10 0 15,0-8 2-15,3-6-2 16,0 0 0-16,0 0 4 15,0 0-1-15,7-12 6 16,-2-18-5-16,2-6-4 16,6-2 2-16,1-6-3 15,5 3 4-15,2-1-3 0,-2 15 0 16,-10 8-4 0,0 10 2-16,-2 9-2 0,-2 0 1 15,8 0-3 1,-1 17 0-16,-3 8 4 0,0 5-1 15,-6 3 1-15,-3 0-7 16,1 0 3-16,-4 0-8 16,0 2-46-16,0-1-31 15,-15-5-123-15,-4-1-195 16</inkml:trace>
  <inkml:trace contextRef="#ctx0" brushRef="#br0" timeOffset="50572">4743 806 518 0,'0'0'640'0,"0"0"-485"0,0 0-84 15,0 0 24-15,0 0-32 16,0 0-23-16,15 93-15 15,-37-38 6-15,-8 11-1 16,-7 6-11-16,-3 4-3 16,-2-4-8-16,-3-3-5 15,1-8-3-15,-2-9-16 16,4-8-118-16,5-6-258 16</inkml:trace>
</inkml:ink>
</file>

<file path=ppt/ink/ink1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8:34.124"/>
    </inkml:context>
    <inkml:brush xml:id="br0">
      <inkml:brushProperty name="width" value="0.05" units="cm"/>
      <inkml:brushProperty name="height" value="0.05" units="cm"/>
      <inkml:brushProperty name="color" value="#808080"/>
      <inkml:brushProperty name="fitToCurve" value="1"/>
    </inkml:brush>
  </inkml:definitions>
  <inkml:trace contextRef="#ctx0" brushRef="#br0">0 141 729 0,'0'0'377'0,"0"0"-309"16,0 0-1-16,0 0 45 15,0 0-12-15,0 0-28 16,0-36-34-16,23 17-18 16,7 2-7-16,10-8-3 15,12 6 3-15,3 3-2 0,9 8-3 16,-3 8-5-1,3 0-1-15,-12 2 0 0,-9 28 2 16,-19 12-4-16,-14 7-1 16,-10 14-1-16,-16 9 1 15,-36-6 0 1,-9-8 0-16,-3-11-2 16,3-23-6-16,16-5 3 15,11-13 3 1,15-6 3-16,16 0 3 0,3 0 0 15,0 0 2-15,0 0 4 0,3 0-6 16,16-6-3-16,5-10 1 16,10 2 1-16,3 6-2 15,-1 8-1-15,4 0-1 16,0 0 1-16,0 8-1 16,-1 14 0-16,-2 6 2 15,-10 7-2-15,-9-4 2 16,-18 5 0-16,0 2 3 0,-18-2-2 15,-37-6 2-15,-12-5 0 16,-7-12-1-16,-2-1-1 16,12-12 2-16,17 0-2 15,18 0 0-15,13 0-1 16,10-18 0-16,6 0-9 16,0 4-34-16,0-5-86 15,0 8-98-15,12 4-81 16,3 7-294-16</inkml:trace>
</inkml:ink>
</file>

<file path=ppt/ink/ink1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8:34.404"/>
    </inkml:context>
    <inkml:brush xml:id="br0">
      <inkml:brushProperty name="width" value="0.05" units="cm"/>
      <inkml:brushProperty name="height" value="0.05" units="cm"/>
      <inkml:brushProperty name="color" value="#808080"/>
      <inkml:brushProperty name="fitToCurve" value="1"/>
    </inkml:brush>
  </inkml:definitions>
  <inkml:trace contextRef="#ctx0" brushRef="#br0">0 332 982 0,'0'0'173'0,"0"0"1"15,0 0-57-15,0 0-52 16,257-91-29-16,-80 36 7 16,16 5-29-16,-16 6-2 15,-34 14-10-15,-45 19 0 0,-40 3-2 16,-30 8-3 0,-28 0-46-16,0 2-89 15,-28 29-126-15,-30-1-284 16</inkml:trace>
</inkml:ink>
</file>

<file path=ppt/ink/ink1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8:34.613"/>
    </inkml:context>
    <inkml:brush xml:id="br0">
      <inkml:brushProperty name="width" value="0.05" units="cm"/>
      <inkml:brushProperty name="height" value="0.05" units="cm"/>
      <inkml:brushProperty name="color" value="#808080"/>
      <inkml:brushProperty name="fitToCurve" value="1"/>
    </inkml:brush>
  </inkml:definitions>
  <inkml:trace contextRef="#ctx0" brushRef="#br0">0 366 757 0,'0'0'252'0,"0"0"-139"16,177-47 85-16,-39 8-46 15,39-2-23-15,19-9-70 0,-5-5-15 16,-20 11-19-1,-42 9-10-15,-41 4-9 0,-35 18-1 16,-29 2-5 0,-21 11-11-16,-3 0-74 0,-6 0-168 15,-31 0-393-15</inkml:trace>
</inkml:ink>
</file>

<file path=ppt/ink/ink1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8:41.519"/>
    </inkml:context>
    <inkml:brush xml:id="br0">
      <inkml:brushProperty name="width" value="0.05" units="cm"/>
      <inkml:brushProperty name="height" value="0.05" units="cm"/>
      <inkml:brushProperty name="color" value="#808080"/>
      <inkml:brushProperty name="fitToCurve" value="1"/>
    </inkml:brush>
  </inkml:definitions>
  <inkml:trace contextRef="#ctx0" brushRef="#br0">0 283 549 0,'0'0'441'15,"0"0"-298"-15,0 0-22 16,0 0-6-16,0 0-21 16,0 0-27-16,31 0-24 15,-23 36-9-15,-1 16 34 16,-1 9-33-16,-6 11-11 15,0 2 6-15,0 5-12 16,0 1-4-16,0-11-4 16,-10-9-4-16,2-16 0 15,5-13-4-15,-3-15 0 16,6-16 0-16,0 0-1 0,0 0 7 16,-4 0-6-16,-2-16 13 15,3-28 13-15,1-23-16 16,2-15-6-16,0-20-6 15,11-13 2-15,10-3-1 16,5 2-1-16,-5 17 5 16,0 14-5-16,-2 28-3 15,-8 21 3-15,-1 19-5 16,-4 14 2-16,3 3-4 16,10 0-6-16,5 0 2 15,13 32-5-15,-7 7 8 16,-2 20-3-16,-12 15-9 0,-16 11 5 15,0 5 12 1,-16-1-7-16,-27-4-17 0,4-22 3 16,2-14-11-16,6-13-3 15,12-17 7-15,11-2 11 16,5-11 18-16,3 4-1 16,0 4 1-16,0 6 1 15,0 10 1-15,0-5 0 16,3-3-1-16,18-9 0 15,12-7 2-15,8-6-1 16,4 0 2-16,8 0 23 16,0-22 12-16,3-3-7 15,2 0-6-15,-6-2-5 0,-6-1-4 16,-7 4-5 0,-5-4 2-16,-7 6 0 0,-5-3 0 15,-10 1-3-15,-6 5 2 16,-6 2-2-16,0 3-1 15,0-2-2-15,-3 8-3 16,-15 2 1-16,-1 0-4 16,-2 6-1-16,0 0-2 15,-1 0-2-15,7 6 5 16,4 19-4-16,-2 5 1 16,10 11 0-1,3 3 1-15,0 0 1 16,0 0 1-16,21-3 0 15,6-10-2-15,7-11-1 16,3-8 1-16,3-8 2 16,2-4 0-1,4 0 1-15,-2-6 2 0,-2-19-2 16,-5 1 3-16,-10-6-4 0,-3-1 5 16,-3 1-3-16,-5-1 1 0,-3 12 0 15,-5 8 0-15,-5 6 1 16,0 5-4-16,1 0-3 15,2 0-3-15,2 5-7 16,5 17 11-16,0 3 1 16,-5 2 1-16,5-2 2 15,-5-2-1-15,2-10-2 16,2-2 0-16,-5-3 1 0,1-8 0 16,2 0-3-16,2 0 3 15,0 0 3-15,10-14-1 16,2-10 0-16,-3-7 1 15,0 12-2-15,-2-3 2 16,-7 14-1-16,-6 2-2 16,-6 6-6-16,0 0 6 15,0 0-3-15,7 0-7 16,7 17 0-16,-1 7 9 16,5-2 0-16,-2 1 1 15,2 1 0-15,-1-12 0 16,2-4 0-16,-6-4 2 0,-3 3-2 15,-5-7 0 1,1 0-4-16,4 0 4 16,4-19 3-16,2-4 1 0,-1-1-4 15,4-1 1-15,-4 6-2 16,-1 0 1 0,-1 7 0-16,-7 7 0 15,4 5 0-15,-2 0-7 0,5 0-2 16,5 17 4-16,-2 10-2 15,-2 6 7-15,2 0 2 16,2-8-2 0,1-3 0-16,2-9-1 0,3-7 2 15,2-6-1-15,3 0 1 0,8 0 5 16,3-28-4-16,-3 1 2 16,2-3-3-16,-2-1 6 15,0 7-5-15,-7-1-2 16,-5 8 1-16,-10 9-1 15,-6 8-5-15,0 0 2 16,1 0 2-16,4 0-9 16,-1 3 9-16,0 8-2 15,-5 0 4 1,-1-3-1-16,-1-5 0 16,-6 0 0-16,0-3-1 0,0 0 1 15,0 0 4-15,0 0 0 16,-6 0 2-16,-16-8-3 15,-3-4-1-15,4 1-2 16,-3 6 3-16,3 2-3 16,5 3-5-16,-2 0 1 15,2 6 3-15,5 15-7 16,4 10 8-16,7 2 1 0,0 5-1 16,31-7-5-16,9-1 5 15,-1-11-1-15,1-11 2 16,-3-8-3-16,-7 0 5 15,-5 0-3-15,-4-2 0 16,-9-17 8-16,-9-9-7 16,-3-5 7-16,0 3-2 15,-25-6-3-15,-17-2 2 16,-6 7-4-16,1 7 2 0,4 12-3 16,19 4-3-16,9 5-13 15,12 3-32-15,3 0-77 16,0 23-99-16,13 7-92 15,16-3-294-15</inkml:trace>
  <inkml:trace contextRef="#ctx0" brushRef="#br0" timeOffset="411">2521 688 964 0,'0'0'221'15,"0"0"-57"-15,0 0-3 16,0 0-55-16,0 0-39 16,0 0-29-16,-10-105-9 15,10 105-23-15,0 0-6 16,0 0-2-16,0 19 2 16,0 12-6-16,0 13 6 15,0 5 5-15,0 9-5 16,13 0-1-16,8-10 1 15,1-5 0-15,-4-13 3 16,3-11-4-16,-11-13 2 16,2-6 0-16,3 0 3 15,4-12 6 1,5-26 14-16,4-3-1 16,-1-3-8-16,4-11-12 15,-4 5-1 1,4 3-1-16,-4 9-1 0,-3 13-30 15,-2 14-28-15,-1 6-35 16,0 5-56-16,2 5-53 0,-9 25-19 16,-4 6-66-16,-7-3-311 0</inkml:trace>
  <inkml:trace contextRef="#ctx0" brushRef="#br0" timeOffset="1000">3119 853 554 0,'0'0'225'0,"0"0"-35"0,0 0-11 0,0 0-14 15,0 0-21-15,0 0-46 16,56-116-28-16,-56 103-11 16,0 1-21-16,0 7-15 15,0 2-10-15,-19 3-13 16,-5 0 0-16,0 0-2 16,-4 20 0-16,4 12-3 15,5 4 5-15,6 2-5 16,11-2 0-16,2-5-4 15,0-13-10-15,0 0-5 16,12-13-1-16,1-2 11 16,-2-3 8-16,5 0 4 15,-3 0 2-15,-2 0 2 16,2-3 2-16,-5-8-2 16,0 3-1-16,-6 4 3 0,4 4-3 15,7 0-1-15,5 0-4 16,3 0 1-16,6 18 2 15,7 1 1 1,3-8 2 0,11-6-2-16,5-5 0 0,2 0 1 0,3 0 3 15,-7-11-4-15,-1-13 5 16,-10-19-1-16,-11-5 10 16,-7-19 12-1,-12-9-7-15,-10-7 2 0,0-5-4 16,-13 14-8-16,-17 8 5 15,-4 22 5 1,10 19-1-16,8 14-1 16,8 11-5-16,-8 6-12 0,-2 43-5 0,-11 25 5 15,5 17 1-15,16-3 1 16,8-5-2-16,0-3 3 16,48-6-3-16,20-19 2 15,17-11-2-15,19-14-24 16,3-11-39-16,-12-13-69 15,-22-6-270-15</inkml:trace>
</inkml:ink>
</file>

<file path=ppt/ink/ink1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8:51.240"/>
    </inkml:context>
    <inkml:brush xml:id="br0">
      <inkml:brushProperty name="width" value="0.05" units="cm"/>
      <inkml:brushProperty name="height" value="0.05" units="cm"/>
      <inkml:brushProperty name="color" value="#3165BB"/>
      <inkml:brushProperty name="fitToCurve" value="1"/>
    </inkml:brush>
  </inkml:definitions>
  <inkml:trace contextRef="#ctx0" brushRef="#br0">2553 2537 495 0,'0'0'452'0,"0"0"-318"0,0 0 12 16,0 0-23-16,0 0-18 16,0 0-26-16,36-76-4 15,-34 61-26-15,-2 1-7 16,0 2-17-16,0 5-2 15,0 1-6-15,0 4 2 16,0 2-7-16,0 0-9 16,0 0-3-16,-5 0-15 15,-14 0 3-15,0 8 11 16,-2 7-1-16,2 8-8 16,8 1 2-16,5 3-2 15,6 4 0-15,0 0-12 16,2 0 14-16,15 0-7 15,2-4-5-15,-3-2 10 0,-1-3 7 16,-8-1 2-16,3-6 0 16,-8-3-2-16,0-5-3 15,-2-4 4-15,0 1-6 16,-4 0 8-16,-18-1 1 16,-9 1 6-16,0-4 0 15,0 0-7-15,6 0-1 16,7 0-87-16,10 0-91 15,8-7-85-15,8-11-185 16</inkml:trace>
  <inkml:trace contextRef="#ctx0" brushRef="#br0" timeOffset="1">2893 2509 840 0,'0'0'278'0,"0"0"-68"16,0 0-55-16,0 0-53 16,0 0-28-16,0 0-30 15,-22-40-28-15,22 40-14 16,7-2-2-16,10 2-8 16,7 0 7-16,6 2 0 15,-6 19-2-15,-5 9 1 16,-8 10-4-16,-11 12-2 0,0 5 8 15,-26 1 2 1,-9-2 2-16,-3-10-3 0,1-10-1 16,13-15 1-16,9-10-1 15,10-8 4-15,5-3-3 16,0 0 4-16,0 0-1 16,0 0 2-16,9 0-2 15,15-11-4-15,11-2 3 16,10 2 0-16,-2 1-3 15,0 5 0-15,0 2-20 16,3 3-75-16,-1 0-180 16,0 0-326-16</inkml:trace>
  <inkml:trace contextRef="#ctx0" brushRef="#br0" timeOffset="2">3436 2766 421 0,'0'0'705'16,"0"0"-559"-16,0 0-23 16,0 0-32-16,0 0-39 15,0 0-8-15,-88-50-7 0,86 49-10 16,2 1-7-1,0 0-4-15,0 0-12 0,0 0-4 16,15 0-13-16,17 0 9 16,13 0 4-16,11 6 3 15,-2 0-2-15,-4-2-1 16,-7-4 2-16,-6 0 2 16,-13 0-3-16,-3 0 0 15,-14 0 2-15,-4 0 3 16,-3 0 2-16,0 0 14 15,0-3 8-15,-5-10-5 16,-7-2-25-16,-5-1 0 16,-4 4 0-16,-1 2 0 15,0 3 1-15,5 2 3 0,8 2-4 16,7 1 2-16,2 2-2 16,0 0 2-16,0-2-4 15,0 2-2-15,14 0-7 16,8 2 4-16,9 14 7 15,-2-1 0-15,2 3 1 16,0-1 2 0,-8 0-2-16,-3 2-1 15,-8-4 0-15,-8-1 0 16,-4 5-2 0,-4 0-13-16,-28 4-18 0,-11 1-71 0,-4-3-153 15,6 0-233-15</inkml:trace>
  <inkml:trace contextRef="#ctx0" brushRef="#br0" timeOffset="3">4745 2700 317 0,'0'0'649'0,"0"0"-468"16,0 0-25-16,0 0-17 15,0 0-49-15,0 0-21 16,5-93-8-16,-5 75-28 16,-7 2-11-16,-3 4-5 15,-5 3-8-15,1 4-5 16,0 2-4-16,-5 3-1 16,5 0-1-16,-3 0-2 15,-2 15 0-15,-1 9 3 16,1 7 1-16,10 0 0 0,4 2 0 15,5-8-2-15,0-1-1 16,23-6 0-16,4-8-4 16,6-6 1-16,-1-4 5 15,3 0-1-15,-8-1 2 16,-3-15 2-16,-5 1 0 16,-5-3 1-16,-7 1 1 15,1-4 0-15,-8 1 1 16,0 2 1-16,0 7 7 15,0 3-7-15,0 6 10 16,0 2-6-16,0 0-10 16,0 0-4-16,-3 0-10 0,3 14 3 15,0 3 11 1,0 6 3-16,26-1-2 0,10-3-1 16,14-3 1-16,4-5-2 15,2 0-8-15,-7-6-30 16,-8 0-43-16,-15-2-129 15,-11-3-152-15,-10 0-540 16</inkml:trace>
  <inkml:trace contextRef="#ctx0" brushRef="#br0" timeOffset="4">5236 2473 233 0,'0'0'737'16,"0"0"-564"-16,0 0 22 15,0 0-23-15,0 0-64 0,0 0-28 16,-75-86-34-16,75 86-17 16,0 0-13-16,0 0-15 15,0 14-1-15,0 15 0 16,0 10 4-16,0 3-4 16,0 3 2-16,2-2 3 15,4-3-4-15,1-3 0 16,-3-6 0-16,1-13 0 15,-3-9-1-15,0-7 3 16,0-2-3-16,0 0 0 16,2 0-3-16,5-8 3 15,0-9 5-15,4-4 1 0,0 2-3 16,0 3-3 0,-3 6 0-16,5 7-1 0,3 3-1 15,3 0-5-15,3 0 4 16,0 9 1-16,-3 11-1 15,-6 3-1-15,-6-1 1 16,-7 0-1-16,-2 2-1 16,0-5 3-16,-17-2-1 15,-11-3-5-15,-7-7-13 16,-1-4-12-16,3-3-14 16,7 0-45-16,11 0-24 15,11-8-55-15,4-8-30 16,17-6-73-16,29-7-407 15</inkml:trace>
  <inkml:trace contextRef="#ctx0" brushRef="#br0" timeOffset="5">5726 2581 939 0,'0'0'257'0,"0"0"-61"0,0 0-62 16,0 0-19-16,0 0-37 16,0 0-31-16,19-83-14 0,-19 72-5 15,0 2 1-15,0 4-13 16,-7-1 0-16,-8 3-16 16,-4 3-2-16,-7 0 1 15,-5 5-2-15,0 20 2 16,-2 8-6-16,4 8 7 15,4 5 0-15,13 2 2 16,9-1-1-16,3-4-1 16,20-8-2-16,19-8 2 15,8-10 2-15,7-11 1 16,1-6-1-16,4 0 2 16,-6-8 0-16,-10-9 0 15,-14 0-4-15,-20-5-4 16,-9 1-35-16,-29-3-88 15,-25-2-262-15</inkml:trace>
  <inkml:trace contextRef="#ctx0" brushRef="#br0" timeOffset="6">2518 1664 978 0,'0'0'176'0,"0"0"-23"15,0 0-23-15,0 0-26 16,0 0-38-16,0 0-13 16,12-95-22-16,-12 87 2 15,0 3-8-15,0-3-5 16,-5 3-8-16,-7 0-10 15,-9 3-2-15,-3 2 0 16,-5 0-3-16,-2 0-1 16,10 7-1-16,6 9 5 15,6 2-7-15,9 5-2 16,0 6-7-16,7 3 8 0,19 6-2 16,2-2 6-1,4 3 3-15,-3-2-2 0,-1-3-3 16,-6-4 5-16,-6-5-1 15,-6-3 2-15,-5-11-1 16,-5-3-4-16,0-2 1 16,-5-1 0-16,-22 0 4 15,-13-1 2-15,0-4 1 16,5 0 4-16,5 0-7 16,6 0-5-16,9-9-15 15,9-2-37-15,6-2-43 16,0-7-110-16,37-7-52 15,16-4-271-15</inkml:trace>
  <inkml:trace contextRef="#ctx0" brushRef="#br0" timeOffset="7">2770 1652 918 0,'0'0'173'15,"0"0"-23"-15,0 0-48 16,0 0-23-16,0 0-28 16,0 0-17-16,58-56-10 15,-24 39 9-15,-3-1 0 0,-8 5 4 16,-8 3-4-16,-8 4-3 16,-5 5 0-16,-2 1-3 15,0 0-5-15,0 0-11 16,0 0-2-16,0 0-9 15,0 0-6-15,0 14-7 16,0 14 0-16,0 10 13 16,0 11 4-16,0 0 0 15,0-2-3-15,0-1 1 16,4-8-1-16,3-9-1 16,-1-5 1-16,-4-11-1 15,1-7 2-15,-3-4-2 16,0 0 1-16,0-2-1 0,0 0 0 15,-13 2-6 1,-13 2 6-16,0-2 9 0,2-1-7 16,9-1 2-16,12 0-2 15,0 0-2-15,3 0 4 16,0 0-8-16,0 0 1 16,8 0-1-16,20 0-6 15,6 0 10-15,6 0 2 16,1 0-2-16,-3 0 1 15,3 3-1-15,-2-3 0 16,2 0-7-16,-6 0-47 16,-7 0-34-16,-9 1-140 0,-13 3-272 15</inkml:trace>
  <inkml:trace contextRef="#ctx0" brushRef="#br0" timeOffset="8">3440 1889 580 0,'0'0'326'0,"0"0"-213"0,0 0-10 16,0 0-3-16,0 0-29 16,0 0-15-16,21-12 2 15,5 7-8-15,5 2-9 16,5 0-15-16,5-4 14 16,0 2-5-16,-6-1-12 15,-6-2-8-15,-5 4-6 16,-10-4-6-16,-7 4 4 15,1 3-5-15,-8-1 6 16,0 2-4-16,0-6 4 16,0-2 9-16,-12-2-11 15,-5-1-4-15,3 2 0 0,-5-1-2 16,4 2 0-16,3 2 0 16,1 2 5-16,6 2-1 15,4 1-4-15,1-2 3 16,0-1-1-16,0 2-2 15,0 2 0-15,3 0-3 16,18 0-7-16,6 0 10 16,9 6 2-16,4 6-1 15,-4 4-1-15,-4 1 1 16,-8 1-2-16,-6 3 1 16,-10-6-1-16,-8 4-4 15,0 5 0-15,-17-1 0 16,-20 0 1-16,-8-4-36 15,7-2-39-15,7-4-92 16,12-1-170-16</inkml:trace>
  <inkml:trace contextRef="#ctx0" brushRef="#br0" timeOffset="9">4720 1924 929 0,'0'0'220'0,"0"0"-81"15,0 0 38-15,0 0-60 16,4-122-46-16,-20 98-31 16,-1 2-10-16,0 8-8 15,0 2-3-15,1 4-8 16,4 6-4-16,-1 2-3 16,0 0-4-16,0 4-6 15,-3 19 1-15,4 10 5 16,5 3 0-16,7 2-1 15,0-5-3-15,9-4-4 16,17-9-2-16,0-7-10 16,-1-5 6-16,-2-8 8 15,-3 0 6-15,-3-2 4 16,-3-14-2 0,-5-4 5-16,-6-1 2 15,-1 4-3-15,-2 2 10 16,0 4 3-16,0 10-5 0,0-1-10 15,0 2-4-15,0 0-7 0,0 0-2 16,7 14-9-16,6 7 18 16,5 4 1-16,6-1 1 15,5-8-2-15,2-1 0 16,3-6 0-16,2-5-1 0,-3-4 0 16,-1 0-3-16,-8 0 3 15,-3-10-3-15,-4-10 3 16,-6-5 1-16,-2-7 3 15,-7-7 0-15,-2-8-2 16,0-4 2-16,0-1 0 16,-6 8 2-16,-5 9 10 15,0 11 1-15,2 10-3 16,3 8 2-16,2 2-4 16,4 0 1-16,-3 1-6 15,3 2 3-15,0 1-4 16,0 0 1-16,0 0-4 15,0 0-2-15,0 0-4 16,0 8-7-16,0 23-7 16,0 17 18-16,0 10 5 15,0 0-3-15,0-3 0 16,16-5-1-16,3-11-2 16,-2-11 3-16,-4-11-3 0,-4-10 1 15,-3-5-2-15,-4-2 0 16,-2 0 2-16,3 0 0 15,-1 0 3-15,2-3 7 16,2-14-1-16,3-5-8 16,2-2 1-16,2 3-1 15,-2 2 0-15,-1 3 0 16,-1 8-1-16,0 8-4 16,4 0-10-16,-1 6-2 15,6 14 5-15,-5 5-1 16,-3 2-1-16,-3 2 3 0,-3-4 0 15,-4-2 10-15,0-4 0 16,0-7-4-16,0 0 0 16,0-5-2-16,-17 1-3 15,-13-3-13-15,-7-4-30 16,-6-1-50-16,6 0 5 16,7 0-46-16,13 0-51 15,17 0-111-15</inkml:trace>
</inkml:ink>
</file>

<file path=ppt/ink/ink1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9:02.620"/>
    </inkml:context>
    <inkml:brush xml:id="br0">
      <inkml:brushProperty name="width" value="0.05" units="cm"/>
      <inkml:brushProperty name="height" value="0.05" units="cm"/>
      <inkml:brushProperty name="color" value="#3165BB"/>
      <inkml:brushProperty name="fitToCurve" value="1"/>
    </inkml:brush>
    <inkml:brush xml:id="br1">
      <inkml:brushProperty name="width" value="0.05" units="cm"/>
      <inkml:brushProperty name="height" value="0.05" units="cm"/>
      <inkml:brushProperty name="color" value="#ED1C24"/>
      <inkml:brushProperty name="fitToCurve" value="1"/>
    </inkml:brush>
  </inkml:definitions>
  <inkml:trace contextRef="#ctx0" brushRef="#br0">455 436 726 0,'0'0'186'0,"0"0"-48"16,0 0 1-16,0 0-25 15,0 0-16-15,0 0-33 16,0 0-18-16,0-46 1 16,0 41-18-16,0-1 0 15,0 0-3-15,0-5-1 16,0 6-3-16,0 0-3 16,0-4-4-16,-3 4 0 15,-3-1-1-15,-7-2-7 16,5 2-3-16,-8 6-3 0,1-5 1 15,-1 5-3-15,-2 0 0 16,-4 0 0-16,7 0 0 16,-2 0 0-16,1 0-1 15,1 0 1-15,-1 11-1 16,0 0 0-16,5 6 0 16,-2 4 0-16,5-7 1 15,1 5-2-15,1 4 1 16,3-10-2-16,3 4 0 15,0 2 2-15,0-6 0 16,0 4-2-16,0 0-1 16,9-1 4-16,6 1-1 15,4-6 0-15,-4-6 0 16,7 3 1-16,-1-8 2 16,0 0-1-16,0 0-1 0,-5 0 2 15,-3 0-2-15,-8 0 1 16,4 0 1-16,4 0 4 15,-3-5 5-15,1-10 0 16,4-3 4-16,-2-4 2 16,1-3-2-16,-1 0 3 15,0 1-5-15,-5-7-1 16,-2 4 0-16,1 5-1 16,-4-8-4-16,-3 5 5 15,0-11-5-15,3 3 0 16,0-3-1-16,-1 4-5 15,-2 4 2-15,0 9-1 0,0-4 0 16,0 10-1-16,0 2 1 16,0 3 3-16,0 2-5 15,0 4 2 1,0-1-2-16,0 3 1 0,0 0-1 16,0 0 0-16,0 0-2 15,0 0 2-15,0 0 0 16,0 0-1-16,0 0-3 15,0 0-1-15,0 0-4 16,0 0-1-16,0 5-2 16,-2 17 7-16,-1 10 5 15,0-1 5-15,0 6-2 16,0 5-3-16,-1 3 2 16,4 4-2-16,0 4 1 15,0-1-1-15,0 1-1 0,18-12 0 16,14-4-3-1,7-5-1-15,7-5 5 16,6-11-4-16,6-4 4 16,6-12 2-16,4 0-2 15,-1-6-12-15,-6-24-27 16,-16-9-43 0,-17 3-50-16,-25-11-280 0</inkml:trace>
  <inkml:trace contextRef="#ctx0" brushRef="#br1" timeOffset="6570">0 112 975 0,'0'0'176'0,"0"0"-62"16,0 0-6-16,0 0 7 16,0 0-25-16,0 0-37 15,0 0-9-15,0-14-17 16,0 14-4-16,0 0-3 0,0 0-6 15,0 0 2 1,5 0-3-16,8 0 6 0,0 0 2 16,-5 0-6-16,1 0 2 15,1 0-4-15,-2 0 1 16,-4 0-5-16,-1 0 3 16,-3 0-3-16,0 0 2 15,0 0-3-15,0 0-2 16,0 0 4-16,0 0-1 15,0 0-3-15,0 0 2 16,0 0-3-16,3 0 0 16,8 8 0-16,15 9-5 15,7 8 7-15,16 11-2 16,12 12-3-16,13 8 3 16,5 5 0-16,6 2 4 0,-3 3-1 15,-8-6-6-15,-6-9 0 16,-14-11 2-16,-4-1-3 15,-13-9 2-15,-5 0 1 16,-1-5-4-16,-4-6 0 16,2-8 0-16,-11 3 0 15,-2-3 0-15,-11-9 0 16,-2 2 0-16,0-4 0 16,-3 0 0-16,0 0 0 15,0 0-5-15,0 0-20 16,0 0-33-16,-21 0-18 15,-6 0-20-15,1-4-19 16,8-15-75-16,6-8-80 16,3-14-78-16</inkml:trace>
  <inkml:trace contextRef="#ctx0" brushRef="#br1" timeOffset="7385">742 85 382 0,'0'0'289'0,"0"0"-166"16,0 0-23-16,0 0-11 16,0 0-11-16,0 0-5 15,9-85 22-15,-9 85 25 0,0 0 30 16,0 0-58-16,0 0-41 15,0 0 2-15,0 0-18 16,0 0-6-16,0 0-4 16,0 0-7-16,-14 19-3 15,-15 17-7-15,-5 13-2 16,-5 8-4-16,-12 10 3 16,-5 18-4-1,-12 0 4-15,-4 6-1 0,7-6-1 16,11-16 6-16,14-14-5 15,19-25 6-15,11-19-7 16,7-3-1 0,3-8-2-16,-3 6 1 15,3-6-1-15,0 0 1 0,0 6-1 0,0-4 1 16,-3 4 0 0,3-1-1-16,-4 1 3 0,4-6-2 15,0 0 0-15,0 0 0 16,0 0 0-16,0 0 1 15,0 5-1-15,0-5 0 16,-3 3-2-16,1 5 2 16,-4 0-1-16,3-2 1 15,-4 0-1-15,7-6 0 16,0 0 1-16,0 0 1 16,0 0-1-16,0 0 0 0,0 0-1 15,0 0 1-15,0-12-1 16,0-12 0-16,10-7 0 15,8-7-1-15,9-3 1 16,7-14 0-16,6 0 0 16,-3 0 2-1,0 0-2-15,-5 5 2 0,-3 6-1 16,-5 8-1 0,-9 6-1-16,1 5 1 15,-5 9 3-15,-4 1-2 16,-1 3-2-16,-3 7 2 15,0-10-1-15,2 7 0 0,2 0 0 16,-4 0-1-16,0 5 1 16,-3 0 0-16,0 3-1 0,0 0 1 15,0 0-2-15,0 0 1 16,0 0-15-16,0 0-34 16,0 0-13-16,0 14-37 15,0 10-97-15,-3 7-103 16,-2 1-198-16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6:45.454"/>
    </inkml:context>
    <inkml:brush xml:id="br0">
      <inkml:brushProperty name="width" value="0.05" units="cm"/>
      <inkml:brushProperty name="height" value="0.05" units="cm"/>
      <inkml:brushProperty name="color" value="#ED1C24"/>
      <inkml:brushProperty name="fitToCurve" value="1"/>
    </inkml:brush>
  </inkml:definitions>
  <inkml:trace contextRef="#ctx0" brushRef="#br0">26 164 749 0,'0'0'175'0,"0"0"-17"15,0 0-13-15,0 0-34 16,0 0-17-16,0 0-20 15,-26-11-19-15,26 11-14 16,0 0-12-16,0 0-15 16,0 0-7-16,0 0-7 15,0 23-2-15,7 18 2 16,14 11 4-16,4 6-1 16,-1 10 1-16,4 4-4 15,-1-3 7-15,4-6-6 16,-4-16-2-16,-6-14-1 15,-2-20-3-15,-9-7 4 16,-7-6-2-16,2 0 3 16,1 0 4-16,4-16 12 0,1-26 12 15,5-13-16-15,-4-8-2 16,7-12 5-16,-4-7-11 16,2-1-2-16,-1 1 3 15,0 10-5-15,-4 17 1 16,-3 23 2-16,-6 15-2 15,0 17-1-15,-3 0-4 16,7 0-10-16,1 9-9 16,5 21-14-16,3 8-45 15,-2 9-61-15,-2 3-132 16,-2-6-134-16</inkml:trace>
  <inkml:trace contextRef="#ctx0" brushRef="#br0" timeOffset="295">536 413 101 0,'0'0'725'16,"0"0"-585"-16,0 0 8 16,0 0 7-16,0 0-46 15,0 0-52-15,0-10-26 16,0 10-13-16,0 0-18 15,0 12 0-15,3 20 0 16,-3 10 8-16,5 2-2 0,-2-3-2 16,0 1 0-1,4-10-2-15,-1-4 1 0,-3-12-3 16,0-5-5-16,1-2-48 16,-4-9-109-16,0 0-57 15,0 0-11-15,5-20-162 16</inkml:trace>
  <inkml:trace contextRef="#ctx0" brushRef="#br0" timeOffset="659">536 413 408 0,'61'-177'205'0,"-64"166"-64"15,-7 3 7-15,7-1-35 16,3 7-32-16,-3-1-26 15,3 3-29-15,-2 0-16 16,-1 0-10-16,-4 0-12 16,4 0 7-16,0 0 5 15,3 8 13-15,0-1-7 16,0 2-1-16,0-6-5 16,0 0 1-16,0-3-1 15,6 0 5-15,4 0 4 16,-2 0 18-16,-2-16-8 15,1-1 28-15,-4-2 3 16,-3 0-20-16,0 2-3 16,0 4-4-16,0 1-8 0,-13 10-15 15,2 2-14 1,-2 0 4-16,-3 0 3 0,8 16-23 16,2 14-54-16,6 4-93 15,0 4-131-15</inkml:trace>
  <inkml:trace contextRef="#ctx0" brushRef="#br0" timeOffset="1088">864 348 836 0,'0'0'161'0,"0"0"-8"0,0 0-24 15,0 0-40-15,0 0-37 16,0 0-24-16,-106-119-6 16,103 119-9-16,3 0-13 15,-3 0-6-15,-1 0-6 16,1 6 4-16,-6 23 8 16,9 2 7-16,0 3-6 15,0-1-1-15,9-3-4 16,22 6-6-16,6-5 7 15,5-2-7-15,4-4 7 16,1 0-3-16,-8-6 4 0,-6 0 2 16,-8-5 0-16,-10-6 2 15,-8 0-2-15,-7-2-2 16,0-4 1-16,0 2-2 16,-26 1-15-16,-19-2 18 15,-13-3 10-15,-3 0-10 16,5 0-11-16,11 0-68 15,11 0-37-15,18 0-23 16,14-8-52-16,2-4-132 16</inkml:trace>
  <inkml:trace contextRef="#ctx0" brushRef="#br0" timeOffset="2443">1049 390 628 0,'0'0'209'0,"0"0"-64"16,0 0 1-16,0 0-6 16,0 0-57-16,0 0-34 15,0-28-18-15,0 28-26 16,0 0-5-16,0 6-11 16,3 21 11-16,12 4 1 15,7 1 6-15,2 4-7 16,4-8-1-16,-1-6 0 15,-6-5-4-15,3-12-3 16,-5-5-2-16,-1 0 5 16,4 0 5-16,-4-16 5 0,0-10 7 15,1-4-8 1,-6 3 4-16,-2-6 0 0,-4 0 6 16,-1 0 4-16,-3 0-9 15,-3 8-1-15,0 6-1 16,0 13 4-16,0 6 0 15,0 0-11-15,0 0-3 16,2 2-11-16,8 27 7 16,4 7 7-16,12 0 4 15,1-7-3-15,10-7 0 16,-3-3-1-16,3-7 0 16,-8-10-1-16,-2-2 1 0,5 0 4 15,-6-5 1 1,0-17-3-16,-2 3 1 0,-5-4-1 15,-4 4 0-15,-4 0 0 16,-1 2 0-16,-1 4 0 16,1 5-2-16,-5 5-2 15,-2 3 0-15,7 0-6 16,2 0 1-16,3 0 3 16,4 0-2-16,-7 11-1 15,-3 0 2-15,-3-3-1 16,-2-2 0-16,-4-6 2 15,0 0 4-15,0 0 1 16,0 0 4-16,0 0 1 0,-23-14-3 16,-1-5-1-1,-3-1 1-15,3 4-3 0,-2 5 0 16,0 5-9-16,1 6-6 16,7 0 14-16,2 13-8 15,11 18 9-15,5 3 2 16,0 2-2-16,3-4-6 15,21-5 4-15,10-7-21 16,-2-9 6-16,-1-7-22 16,-4-4 32-16,-1 0 3 15,-5 0 4-15,-9-12 1 16,0-7 0-16,-6-1 4 0,1-2-2 16,-7 3 1-1,3 5 17-15,-3 3-3 0,0 6-4 16,0 2-7-16,3 3-7 15,2 0-11-15,8 3 2 16,3 19 7-16,2-1 3 16,-1-1-1-16,9-4 0 15,-2-8-3-15,7-4 3 16,2-4 1-16,-2 0 4 16,-2-4-3-16,-3-20 3 15,-5-9-3-15,-7-3 7 16,-1-5-7-16,-7-6 1 15,-6-1 14-15,0-3 17 16,0 7-7-16,-19 6 1 16,-2 7-13-16,3 14 9 0,6 7-14 15,7 7-10 1,-2 3-2-16,4 0-12 0,-6 6 0 16,2 35 14-16,4 16 2 15,1 9-1-15,2 1-1 16,0 1 2-16,5-5-2 15,26-10 0-15,3-12-3 16,2-14-2-16,1-13-4 16,-6-8 9-16,-4-6-4 15,1 0 4-15,-1 0 4 16,-6-14 1-16,-2-8-2 16,-6-3 1-16,-5-2 0 0,-5-1 1 15,-3 3 8-15,0 6-5 16,0 8 7-16,0 6-5 15,0 5-3-15,0 0-7 16,0 0-3-16,0 0-4 16,0 19 0-16,0 12 4 15,0-1 3-15,13 0 0 16,5 0 0-16,3-5 1 16,13 0-3-16,3-6-11 15,-4-8-27-15,4-6-33 16,-9-2-44-16,-14-3-79 15,-7 0-57-15,-7-8-206 16</inkml:trace>
  <inkml:trace contextRef="#ctx0" brushRef="#br0" timeOffset="2763">2445 242 488 0,'0'0'125'15,"0"0"-29"-15,0 0 25 16,0 0-2-16,0 0-50 15,0 0-52-15,-64-42-17 16,64 42 6-16,0 6-6 16,6 10 13-16,10-2-10 15,2-3 4-15,1-5-6 16,-5-4 5-16,-1-2 1 0,-4 0 8 16,0 0 28-1,-6 0 23-15,0-19-11 0,-3 1 14 16,0 0-4-16,0-1-29 15,-9 5-28-15,-9 0-8 16,2 9-12-16,8 2 8 16,0 3-20-16,6 0-39 15,2 0-72-15,0 14-14 16,0 10-66-16,2 4-123 16</inkml:trace>
  <inkml:trace contextRef="#ctx0" brushRef="#br0" timeOffset="3441">2707 261 756 0,'0'0'126'0,"0"0"2"0,0 0 12 15,0 0-42-15,0 0-52 16,0 0-46-16,-8-16 13 15,29 16-13-15,10 0 9 16,-1 0-6-16,1 2 6 16,-4 4-6-16,-5-4 3 15,-7 1-6-15,-9 1 4 16,-6-4-8-16,0 4 5 16,0-1-2-16,0 5 1 0,0 2-12 15,-6 8 12-15,-12 6 10 16,-4 1 1-16,4 0-5 15,0 3-4-15,9-9-1 16,2-6 2-16,4-1-2 16,3-6 0-16,0-5-1 15,0 5-3-15,3 2 3 16,18-2 4-16,10-1 2 16,9-5-2-16,3 0 2 15,9 0-4-15,-4 0 6 16,-5-11-5-16,-9 1 1 15,-3-7-3-15,-7 0 1 16,-8 4 0-16,-5-10 10 16,-7 4 0-16,-4-6 36 15,0-2-15-15,0-1-5 0,0 1-3 16,-12 3-10-16,-4 7-8 16,5 3-4-16,-2 9 12 15,7 5-15-15,2 0 0 16,-7 0-3-16,-5 2 0 15,-5 26 3-15,-3 8 7 16,8 2-7-16,13 6 0 16,3-6-3-16,0-2 1 15,19-6 1-15,13-5 0 16,2-6 0-16,6-8-2 16,-3-7-2-16,-10-4-5 15,-6 0-21-15,-5 0-37 0,-6 0-49 16,-8 0-79-16,-2 0-44 15,0 0-129-15</inkml:trace>
</inkml:ink>
</file>

<file path=ppt/ink/ink1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9:11.862"/>
    </inkml:context>
    <inkml:brush xml:id="br0">
      <inkml:brushProperty name="width" value="0.05" units="cm"/>
      <inkml:brushProperty name="height" value="0.05" units="cm"/>
      <inkml:brushProperty name="color" value="#ED1C24"/>
      <inkml:brushProperty name="fitToCurve" value="1"/>
    </inkml:brush>
  </inkml:definitions>
  <inkml:trace contextRef="#ctx0" brushRef="#br0">65 379 757 0,'0'0'315'16,"0"0"-158"-16,0 0-21 15,0 0-32-15,0 0-18 16,0 0-27-16,-65-36-5 16,65 36-31-16,0 0-15 0,0 0-8 15,0 0-6-15,4 6 2 16,18 24-5-16,10 14 9 15,5 5 4-15,-3 4-3 16,-10-4 0-16,-8 1 1 16,-8-12-2-16,-4-8-4 15,-4-5-22 1,0-19-42-16,0-1-2 0,0-5 44 16,0 0 26-16,-7-11 7 15,2-14-3-15,5 1-3 16,0-7-1-16,0 7-2 15,12-1-2-15,18 0 0 16,10 1 4 0,2-1 0-16,5-6 3 15,-7 9-1-15,-10 1 0 0,-6 4 7 16,-12 4 5-16,1-7 17 0,-7 3-3 16,-3 1-4-1,0 2-4-15,-3 1-5 0,0 7 2 16,0 6 2-16,0-6-4 15,0 6-7-15,0 0-8 16,0 0-8-16,-12 14 3 16,-6 13 5-16,2 7 0 15,8-4 0-15,8 6-2 16,0-6 0-16,14 2 1 0,20-1-4 16,6-6 4-16,5-8 0 15,7-12 1-15,7-5 0 16,7 0 0-16,2-11 0 15,-10-25 0-15,-7-8 5 16,-11-5 1-16,-9-6 0 16,-12-14 14-16,-11-3 5 15,-8-2-4-15,0 6-9 16,0 10-2-16,-17 25 3 16,2 8-3-16,5 20 2 15,7 5 5-15,3 0-13 16,0 0-4-16,0 13-8 0,0 34-6 15,0 22 12-15,0 16 2 16,18-5 1-16,3-12 0 16,11-2-1-16,0-5-8 15,2-11-30-15,6-15-43 16,-12-10-36-16,-6-6-75 16,-14-13-116-16,-8-6-8 15,0 0-362-15</inkml:trace>
  <inkml:trace contextRef="#ctx0" brushRef="#br0" timeOffset="1237">883 461 201 0,'0'0'434'0,"0"0"-266"15,0 0-19-15,0 0-13 16,0 0-13-16,0 0-40 16,-79-88-48-16,86 88-16 0,28-5-14 15,20-4-3-15,14 7-1 16,3 2 4-16,-4 0-3 15,-16 0-2-15,-19 0-1 16,-15 0 1-16,-15 0 1 16,-3 0 2-16,0 0 27 15,0 0 39-15,0 0 0 16,0 0-18-16,0 0-18 16,0 0-9-16,0 0-11 15,0 0-11-15,0 0-2 16,0 0-3-16,3 11-9 15,10 11 8-15,0 11 4 16,8-4 2-16,3-2-2 16,0-10 0-16,7 1-1 0,-1-16 2 15,1-2 0-15,-4 0 1 16,-1 0 3 0,-2-8-3-16,-6-11 8 15,-7-6 1 1,-3-3 19-16,-6 2 0 0,-2-5-9 15,0 6-3-15,0 6-3 0,0 10-5 16,0 7 4-16,0 2-7 16,0 0-7-16,0 0-1 15,0 0-6-15,0 0-4 16,0 11 2-16,9 22 4 0,12 3 5 16,5-6 1-16,3-3 0 15,3 1-1-15,-3-14 0 16,0-3-1-16,-5-11-1 15,-3 0 2-15,-5 0 4 16,-1 0-3-16,-6-6 1 16,1-19 2-16,-2 1 0 15,-2-12 1-15,1-6-2 16,-4 10 1-16,-3 1-3 16,0 7 2-16,0 7-1 15,0 9-1-15,0 8-1 16,0 0 0-16,0 0-2 15,0 0-2-15,0 0-3 16,0 0-2-16,0 0-3 0,0 19 0 16,11-5 8-16,12 2-15 15,1-8 9-15,3-2 1 16,1-6 6-16,-1 0 3 16,-3 0 4-16,-8 0-4 15,-6 0 0-15,-5 0 0 16,-5 0 0-16,0 0-1 15,3 3-4-15,6 11-9 16,1 5 12-16,2 0 1 16,5 4 1-16,-4-5 0 15,6 2 0-15,-7-9 0 16,3-6 0-16,0 1 0 16,1-6 1-16,-1 0 0 0,4 0 2 15,2 0 1-15,0-11 2 16,3-14-3-16,-2 1 0 15,-4-7 1-15,-2 1 1 16,-4 5 4-16,0 3-3 16,-7 14 1-16,0 2-3 15,-3 6-2-15,-2 0-2 16,0 0-6-16,0 0 1 16,6 0-4-16,4 6-2 15,1 18 10-15,5 1 2 16,-3-6-1-16,1-2 0 15,-1 2 3-15,-5-13-3 16,2 0-1-16,-1-6 1 16,-2 0 0-16,1 0 2 15,8 0 2-15,2-6 2 16,3-17-2-16,-2-1-1 16,-1 2 1-16,-2 5-2 15,-8 1 0 1,2 8-2-16,-4 8 0 0,0 0-1 0,4 0-3 15,4 0-6-15,4 8 5 16,1 14 3-16,-1-3-1 16,0 6 3-16,4-3 0 15,-1-2-3-15,7-2-69 16,2-12-131-16,-2-6-194 16</inkml:trace>
</inkml:ink>
</file>

<file path=ppt/ink/ink1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9:13.745"/>
    </inkml:context>
    <inkml:brush xml:id="br0">
      <inkml:brushProperty name="width" value="0.05" units="cm"/>
      <inkml:brushProperty name="height" value="0.05" units="cm"/>
      <inkml:brushProperty name="color" value="#ED1C24"/>
      <inkml:brushProperty name="fitToCurve" value="1"/>
    </inkml:brush>
  </inkml:definitions>
  <inkml:trace contextRef="#ctx0" brushRef="#br0">47 196 726 0,'0'0'277'0,"0"0"-161"0,0 0 15 16,0 0-12-16,0 0-22 15,0 0-10-15,-37-61-39 16,53 39-29-16,8 3-14 15,0-6 6-15,-3 0 2 16,2 6 9-16,-9 8-4 16,-4 0 9-16,-10 8-7 15,0 3 0-15,0 0-12 16,0 0 2-16,0 0-10 16,0 0-1-16,0 0-7 15,0 20-7-15,0 10 10 0,0 14 5 16,0 11 2-16,0 0-2 15,0 5-1 1,0 1 1-16,11-4 4 16,2-4-4-16,3-9-2 0,-8-14 2 15,-5-11 3 1,-3-11-2 0,0-5-2-16,0-1-2 0,0-2 3 15,-33 4 0-15,-13-2 3 0,0-2-3 16,7 0 0-16,17 0 3 15,12 0-3-15,10 0 2 16,0 0 2-16,0 0-4 16,5 0-5-16,24 0 5 0,24 0-7 15,21 0 7 1,16 0 6-16,2-6-6 0,-12-1-7 16,-25 1-47-16,-25 6-66 15,-26 0-122-15,-4-5-235 16</inkml:trace>
</inkml:ink>
</file>

<file path=ppt/ink/ink1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9:14.144"/>
    </inkml:context>
    <inkml:brush xml:id="br0">
      <inkml:brushProperty name="width" value="0.05" units="cm"/>
      <inkml:brushProperty name="height" value="0.05" units="cm"/>
      <inkml:brushProperty name="color" value="#ED1C24"/>
      <inkml:brushProperty name="fitToCurve" value="1"/>
    </inkml:brush>
  </inkml:definitions>
  <inkml:trace contextRef="#ctx0" brushRef="#br0">61 261 880 0,'0'0'248'15,"0"0"-140"-15,0 0 13 16,0 0-10-16,0 0-26 16,0 0-21-16,-61-38-29 15,61 38-21-15,0 0-13 16,10 0-1-16,19 0-2 0,21 0 2 15,11 0 3 1,6 0-1-16,3 0-2 0,-9 0 0 16,-2 0-12-16,-20 0-97 15,-20-3-75-15,-19 0-56 16,0-8-158-16</inkml:trace>
  <inkml:trace contextRef="#ctx0" brushRef="#br0" timeOffset="164">204 3 756 0,'0'0'311'0,"0"0"-141"0,0 0-14 16,0 0-23-16,0 0-58 0,0 0-43 16,7-17-19-16,-7 47-13 15,0 17 0-15,0 16 21 16,0-2 7-16,0 2-17 15,0 3-7-15,0-12-1 16,0 8-3-16,8-13-24 16,11-10-190-16,9-12-367 15</inkml:trace>
</inkml:ink>
</file>

<file path=ppt/ink/ink1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9:15.988"/>
    </inkml:context>
    <inkml:brush xml:id="br0">
      <inkml:brushProperty name="width" value="0.05" units="cm"/>
      <inkml:brushProperty name="height" value="0.05" units="cm"/>
      <inkml:brushProperty name="color" value="#ED1C24"/>
      <inkml:brushProperty name="fitToCurve" value="1"/>
    </inkml:brush>
  </inkml:definitions>
  <inkml:trace contextRef="#ctx0" brushRef="#br0">15 618 586 0,'0'0'323'0,"0"0"-219"16,0 0-19-16,0 0 52 16,0 0-38-16,0 0-18 15,-13 0-22-15,34-8-18 16,8-14-22-16,3 1-14 0,5-2 0 15,-9 4 4 1,-6-6 5-16,-8 6 3 0,-4 0 10 16,-10 2-5-16,0-2-10 15,0 3 5-15,0 4-4 16,-10 4-12-16,-7 3-1 16,-2 5-3-16,-3 0-3 15,-2 0 1-15,0 19-1 16,2 11 4-16,1 6-1 15,5 6 3-15,4 7-1 16,6 0-1-16,6 1 1 16,0-1 0-16,6-13-1 15,22-5-1-15,6-12-2 16,9-14-1 0,-1-5 6-16,3 0 0 15,2-24 3 1,-4-7 1-16,-1-5 1 15,-5-2 1-15,0-3 0 16,3-3 6-16,-4 2-1 0,-6 15-9 16,-1 10 0-16,-8 6-2 0,-3 11 0 15,4 0-3-15,-4 0 2 16,-1 11-7-16,6 14-2 0,-12 0 9 16,2 0-2-16,-8-12-2 15,-2-2 1-15,-3-4 3 16,0-7 1-16,0 0 0 15,0 0 4-15,0 0 3 0,0 0 5 16,-3-20-1 0,-24-3-10-16,-4 2-1 15,2 4 0-15,-8 4 0 16,3 7 2-16,2 6-4 16,0 0 2-16,4 0-5 15,6 11-1-15,7 16 4 0,9 8-3 16,6 2 5-16,0-7-2 15,6-2-2-15,25-6 1 16,0-3-3-16,-1-13 6 16,1-6 2-16,-4 0-1 15,-6 0 1-15,0-25 2 16,-2-11 1-16,-1-8 12 16,1-9 3-16,-4-10 5 0,-2-11-1 15,-7-5-5-15,-6-4-4 16,0 6 5-16,0 5-4 15,0 17-8-15,-13 17 0 16,4 21-1-16,7 12 4 16,-5 5-7-16,4 0-4 15,0 0-9-15,0 41-7 16,-4 20 1-16,1 18 15 16,3 7 3-16,3-1-1 15,0-5-2-15,0-6 1 16,3-5-1-16,31-14-2 15,12-8 1-15,0-15-11 16,3-15 10-16,-7-9 1 0,-8-8-3 16,-7 0 4-16,-6-2 1 15,2-21 2-15,-6-9-2 16,-4-4 6-16,-7-6-6 16,-2 4 8-16,-4 2-2 15,0 6-3-15,0 16 2 16,0 14-1-16,0 0-2 15,0 0-3-15,0 0-4 16,0 19-11-16,0 18 4 16,0 5 11-16,3 9 0 15,11-10 1-15,8-8-3 16,5-5 1-16,0-9 0 16,5-14 0-16,-3-2 1 15,2-3-2 1,-6 0 2-16,0-6 4 15,-4-24-2-15,-2-3 2 0,-2-16 0 16,-4-6-1-16,-8-14 6 0,-5-3 0 16,0-2-2-16,0 14-2 15,-5 10 4-15,-1 26 4 16,-1 7-7 0,7 14 2-16,0 3-8 0,-3 0-1 15,3 0-2-15,0 25-11 16,-3 25-1-16,0 18 15 15,0 4 1-15,1-4 0 16,2-1-1-16,0-12-2 0,0-11-4 16,11-9-15-16,14-10-17 15,5-11-15-15,16-9-20 16,6-5-15-16,-2 0-71 16,-15-19-52-16,-17-8-41 15,-18-6-175-15</inkml:trace>
  <inkml:trace contextRef="#ctx0" brushRef="#br0" timeOffset="224">1273 440 680 0,'0'0'203'15,"0"0"-71"-15,0 0 16 0,0 0-17 16,0 0-68-16,0 0-49 16,6-14-11-16,41 14 0 15,1 0-1-15,2 0-2 16,-18 0-8-16,-10 0-89 15,-22 0-64-15,0 0-58 16,-22-5-283-16</inkml:trace>
  <inkml:trace contextRef="#ctx0" brushRef="#br0" timeOffset="534">949 159 662 0,'0'0'258'0,"0"0"-106"0,0 0-44 0,0 0-8 16,0 0-41-16,0 0-28 16,-6-13-24-16,3 13-7 15,-2 0-12-15,-8 11-12 16,10 2 24-16,3 4 3 15,0-3-3-15,0-3 0 16,24-9 3-16,3-2 8 16,4 0-4-16,-4 0 10 15,-8 0 15-15,-9-9 30 16,-10-15 12-16,0-6-25 0,-6 0-28 16,-31 0-21-16,-7 5 0 15,4 11-6-15,8 14-32 16,6 0-93-16,18 14-101 15,8 22-150-15</inkml:trace>
  <inkml:trace contextRef="#ctx0" brushRef="#br0" timeOffset="2199">1826 347 946 0,'0'0'208'0,"0"0"-73"0,0 0-18 16,0 0 12-16,0 0-51 16,0 0-14-16,0-91-17 15,0 91-14-15,0 0-17 0,0 0-11 16,0 0-5-16,0 36-9 16,0 13-2-16,0 17 11 15,0 8 1-15,0-5 0 16,6 3 5-16,7-9-6 15,-5-14 0-15,-1-13 2 16,-1-19-1-16,-3-9 0 16,-3-8-1-16,0 0 3 15,0 0 5-15,0-17 1 16,0-16 3-16,0-27-9 16,0-3-1-16,0-9-2 15,0-8 2 1,0 0-1-16,0 6 1 15,0-3-1-15,-3 14-1 16,-6 14 1-16,5 24 0 0,4 8 1 16,0 17-2-16,0 0-2 15,0 0-2-15,0 6-7 16,29 30-6-16,16 21 17 0,10 15 1 16,-7 2-1-16,2 3-1 15,-10-8 1-15,-6-3-1 16,-10-2 1-1,-6-18 0-15,-9-2 0 16,-9-17-5-16,0-5-12 0,-19 3-15 16,-16-8 0-16,-12 2-8 15,-4-6 9 1,1-1 5-16,5-7 18 0,14 3 5 16,12-2 1-16,17-6 2 15,2 0 0-15,0 0 1 0,0 0 1 16,0 0 1-16,5 0 0 15,24-14-3-15,-2-3 0 16,9 4 0-16,1 2 0 16,-3-6 0-16,-1 3 0 15,1-5 2-15,-3-3 0 16,-4 0 7-16,-6 0 8 16,-5 3 5-16,-8-6 3 15,-1 0 1-15,-4 3-4 16,-3 3 1-16,0 5-2 15,0 3-8-15,0 4-5 0,0 7 3 16,0 0-3-16,0 0-3 16,0 0-5-16,0 0-2 15,0 0-3-15,0 0-5 16,0 18-3-16,0 13 12 16,0-1 1-16,0 0 1 15,0 1 0-15,3 1 0 16,6-1-1-16,1-1 0 15,2-11 1-15,-3-2-2 16,-4-15 1-16,3-2-4 16,-3 0 4-16,4 0 0 15,6-2 0-15,7-17 6 16,3-12 0-16,-1-2-4 16,0-5 6-16,-2-4-1 0,-1 5-1 15,-8-6 1-15,-11 11-3 16,-2 1 4-16,0 7 4 15,0 7-10-15,0 9 1 16,0 2-1-16,0 6-4 16,0 0 1-16,0 0-6 15,0 0-5-15,0 20-2 16,0 21 11-16,0 3 3 16,0 3 0-16,16-3 0 15,-5 0 0-15,5-14-2 16,0 0 1-16,-4 1-4 0,-3-12-2 15,-6 5 4 1,-3-10-5-16,0 3-7 0,0-12-9 16,-9 0 5-16,-16-5 10 15,1 0 4-15,-1 0 3 16,7 0-2-16,5 0 4 16,8-5 0-16,2 0 2 15,3-1-2-15,0 6 0 16,0-8-3-16,0 5 0 15,5 1-1-15,14-10 1 16,5 12 0-16,-1-8 1 16,1 3 0-16,3-1 2 15,1-5 2-15,12-2 1 16,8-18-3-16,10-10 1 0,3-11 0 16,-6-9 13-16,-15-10 19 15,-9 2 0-15,-17-11-6 16,-14 12 4-16,0 2-10 15,0 10-9-15,-14 13 2 16,-9 15 2-16,6 9-5 16,7 13 3-16,5 6-11 15,5 0-3-15,-3 6-2 16,-10 32-15-16,-2 23 15 16,-1 18 1-16,10 1 2 15,6-3 0-15,0-3-1 16,0-7 0-16,24-11-3 15,5-8-18-15,8-10-42 0,5-15-10 16,-2-10-31-16,2-13-79 16,-18 0-91-16,-14-11-164 15</inkml:trace>
  <inkml:trace contextRef="#ctx0" brushRef="#br0" timeOffset="2416">2823 432 748 0,'0'0'276'0,"0"0"-118"16,0 0-66-16,0 0-80 16,0 0-9-16,164-11-1 15,-99 11 3-15,2 0-3 0,-9 0-1 16,-15 0-1-16,-22 0-78 16,-21 0-164-16,0-6-462 15</inkml:trace>
  <inkml:trace contextRef="#ctx0" brushRef="#br0" timeOffset="2833">2437 74 369 0,'0'0'301'0,"0"0"-180"15,0 0-56-15,0 0 47 16,0 0-34-16,0 0 4 16,-69-33-15-16,69 33-31 15,0 0-23-15,0 0-11 16,0 0-2-16,0 6-1 15,0 19 1-15,0-6 10 16,0 2-6-16,0-6 3 16,0-2-3-16,3-7 4 0,5-1 1 15,-1-5 9 1,2 0 31-16,-1 0 5 0,5 0 13 16,0 0 3-16,-2-17-17 15,-4 4-11-15,-4-6-9 16,-3 2-10-16,0 4-11 15,-19-7-12-15,-15 15-2 16,-5-1-9-16,-1 6-34 16,6 0-78-16,16 31-82 15,15 4-83-15,3 9-690 16</inkml:trace>
</inkml:ink>
</file>

<file path=ppt/ink/ink1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9:23.106"/>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17 76 776 0,'0'0'136'0,"0"0"-67"0,0 0 30 16,0 0-7-16,0 0-7 16,0 0-15-16,-11-2-31 15,11-2-22-15,9-1 14 16,9-3-1-16,13 0-3 15,12-3-14-15,5 5-3 16,4-5-1-16,7 3-5 0,4 2 3 16,8 1-2-1,-1 5-3-15,-5 0 6 32,-10 0-6-17,-15 0-1-15,-16 0 1 0,-9 0-2 0,-9 0 0 0,-6 0 0 16,0 0-2-16,0 0 2 0,0 0-1 15,0 0 2 1,0 0 2-16,0 0 5 0,0 0-5 16,0 0 2-16,0 0-1 15,0 0 1-15,0 0-5 16,0 0 1-16,0 0 1 16,0 0-1-16,0 0 0 15,-15 0 2-15,-12 0-3 0,-5 0 0 16,-7 0-2-16,-7 0 1 15,-3 0 0-15,-9 0-2 16,0 0 0 0,-6 5 0-16,3 7-1 15,6 1 0-15,-1 1 0 16,14-3 4-16,9-3 0 0,10-3-1 16,9 1 0-16,11 0-1 15,3-6 2-15,0 0-3 16,0 0-8-16,6 5 3 15,31 3 1-15,17 0 7 16,20 1 0-16,12-9 2 0,12 6-1 16,0-4 0-16,-11-2 2 15,-10 0-1-15,-29 0-2 16,-14 0 6-16,-21 3-4 16,-10-3-2-16,-3 2 2 15,0-2 1-15,0 4 0 16,-6 4-3-16,-34 3 2 15,-15 0 2-15,-19 5 3 16,-5 1-4-16,-3-6-1 16,3-3 0-16,2 4-2 15,9-5 1-15,10-1 0 16,15-3 0-16,16-3 0 16,12 0 0-16,9 0-1 0,6 0 0 15,0 0 0-15,0 0-1 16,0 0-9-16,21 0 3 15,32 0 0-15,22 0 7 16,17 0 3-16,9 0-3 16,-1 0 0-16,-5 0 1 15,-5 0 0-15,-24 0-1 16,-19 0 0-16,-23 1 0 16,-21-1 2-16,-3 0 0 15,0 7 3-15,0-7 2 16,-40 5-6-16,-15-2 7 15,-19 2-6-15,-2 6-1 16,3-5 1-16,12 0-2 16,15-4 1-16,19-2 0 15,17 0-1-15,10 0-2 0,0 6-3 16,0 5-36-16,13 3-130 16,26 8-77-16,11 2-192 15</inkml:trace>
</inkml:ink>
</file>

<file path=ppt/ink/ink1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9:24.24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325 47 512 0,'0'0'147'16,"0"0"-72"-16,0 0-1 0,0 0-8 15,0 0 6-15,0 0 27 16,-178-41-46-16,144 41 6 16,7-3-5-16,-1 0-10 15,10 3-20-15,2 0-8 16,5 0 4-16,4 0-6 15,4 0-6-15,0 0-5 16,3 0 0-16,0 0-2 16,0 0 2-16,0 0-3 15,3 0-7-15,31 0 7 16,24 0 0-16,30 9 19 16,38-1-3-1,27-3 9-15,21 1 30 0,9-6-13 16,-8 0-7-16,-19 0-10 15,-22 0-7 1,-22 0 0-16,-28 0 1 0,-28 0-3 16,-24 0-5-16,-22 0-5 15,-10 0-3-15,0 0 3 0,0 0 0 16,-23 0-5-16,-25 0 0 16,-20 0 0-16,-17 0-1 15,-16 0-7-15,-18 5 1 16,-19 15 5-16,-15-1-2 15,-11-3 3-15,-2 4 0 16,10-7 0-16,19-2-6 0,36-6 4 16,37-2 2-16,25-3 1 15,23 0 1-15,16 0-1 16,0 3 1-16,0-3-1 16,0 8-1-16,28-2-11 15,23 2 11-15,26 3 4 16,24 1-3-16,30-7 1 15,28-5 0-15,24 0 9 16,13 0 5-16,-15-11-6 16,-29 5 1-16,-36-2-2 0,-30 5 5 15,-28 3-3 1,-18 0 7-16,-21 0-11 0,-11 0-4 16,-8 0-2-16,0 0 1 15,0 0-2-15,-37 0-1 16,-24 0 1-16,-31 0-2 15,-24 23-5 1,-24-5 3 0,-19 13 2-16,-13-1 2 0,-5 0 2 15,7 1-1-15,14 1 1 0,27-9-2 16,41-4 1-16,36-11 0 16,33-8 1-16,19 0 1 15,0 0-3-15,25 0-3 16,40 0-2-16,41 0 5 15,50-14 13-15,37-11-5 16,21 6 8-16,-7-3-10 16,-17 8-2-16,-34 1-2 0,-40 7-1 15,-31 1 4 1,-33 5-3-16,-25 0-1 0,-24 0-1 16,-3 0-8-16,-24 0-51 15,-37 5-216-15,-18 3-516 16</inkml:trace>
</inkml:ink>
</file>

<file path=ppt/ink/ink1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5:33.585"/>
    </inkml:context>
    <inkml:brush xml:id="br0">
      <inkml:brushProperty name="width" value="0.05" units="cm"/>
      <inkml:brushProperty name="height" value="0.05" units="cm"/>
      <inkml:brushProperty name="color" value="#ED1C24"/>
      <inkml:brushProperty name="fitToCurve" value="1"/>
    </inkml:brush>
  </inkml:definitions>
  <inkml:trace contextRef="#ctx0" brushRef="#br0">2210 427 643 0,'0'0'260'16,"0"0"-167"-1,0 0-21-15,0 0 6 0,0 0-11 16,0 0-26-16,6-4-13 15,-6 4-7-15,0 0-15 16,0 14-5-16,-3 0 5 16,-3 0-5-16,6-8-1 15,0-1 0-15,0-5 0 16,16 0 6-16,8 0 14 16,3 0 72-16,-9-17-17 15,-2 6-21-15,-13 0-1 16,-3 3-5-16,0 0-14 15,0 3-14-15,0-1 3 16,0 3-18-16,-3 0-5 16,-13 3-6-16,-2 0-29 0,10 12-93 15,5 17-119-15,3 10-174 16</inkml:trace>
  <inkml:trace contextRef="#ctx0" brushRef="#br0" timeOffset="179">2393 894 819 0,'0'0'357'0,"0"0"-164"16,0 0-42-16,0 0-60 16,0 0-35-16,0 0-27 0,-193 173-15 15,135-85-6-15,-6 11-8 16,4 8-43-16,11-10-421 15</inkml:trace>
  <inkml:trace contextRef="#ctx0" brushRef="#br0" timeOffset="-1614">127 792 1048 0,'0'0'92'16,"0"0"-16"-16,0 0 27 16,0 0 12-16,0 0-44 15,48-159-31-15,-33 131-5 16,1 9-24-16,2 2 6 15,4 4-12-15,-1 7-3 16,3 3-1-16,7 3-1 0,-4 0-2 16,0 0-3-1,-1 28 3-15,-12 13-6 0,-4 6 6 16,-7 2 2-16,-3 1 0 16,0-11-1-16,0-4 2 15,0-13-2-15,-3-10-5 16,3-10 0-16,0-2 6 15,0 0 3-15,0 0 3 16,0-11 7-16,3-14-8 16,12-8-3-16,4-5 1 15,-1-6 2-15,3-2 10 16,1 1-5-16,-1 4 2 0,-6 10 0 16,-3 10-5-1,-2 6-4-15,-5 13 1 0,2 2-8 16,5 0 0-16,3 6-2 15,1 21-2-15,-2 9 6 16,-1 5 2-16,0 3-5 16,-2 0-5-16,2-6-17 15,-1-2-29-15,-3-3-86 16,1-8-59-16,-4 0-45 16,-4-6-221-16</inkml:trace>
  <inkml:trace contextRef="#ctx0" brushRef="#br0" timeOffset="-1416">847 773 748 0,'0'0'184'15,"0"0"-63"-15,0 0-22 16,0 0 3-16,0 0-15 16,0 0-20-16,0-55-45 15,18 49-18-15,29 4-4 16,8 2 7-16,-1 0-7 15,-2 0-50-15,-3 0-117 16,-5 0-51-16,-8-8-185 16</inkml:trace>
  <inkml:trace contextRef="#ctx0" brushRef="#br0" timeOffset="-1186">1259 462 792 0,'0'0'265'15,"0"0"-125"-15,0 0-6 16,0 0 3-16,0 0-41 16,0 0-44-16,0-58-21 15,0 58-31-15,0 27 3 16,0 15-3-16,0 11 4 16,0 10-2-16,0 5 1 15,0-2-3-15,0-11-1 16,0-8-12-16,-5-16-78 15,-4-10-126-15,2-6-131 16</inkml:trace>
  <inkml:trace contextRef="#ctx0" brushRef="#br0" timeOffset="-833">1336 42 857 0,'0'0'222'0,"0"0"-85"16,0 0-15-16,0 0-14 15,0 0-27-15,0 0-24 0,0-42-34 16,0 42-15-16,10 11-8 15,8 16-1-15,6 15 1 16,3 13 11-16,7 13 13 16,3 12-4-16,0 11-9 15,0 13 0-15,-10 10-5 16,-12 1-6-16,-15-8 2 16,0-16 1-16,-31-17-3 15,-30-11-11-15,-21-10-94 16,-10-7-227-16</inkml:trace>
  <inkml:trace contextRef="#ctx0" brushRef="#br0" timeOffset="170597">2509 4345 231 0,'0'0'578'15,"0"0"-404"-15,0 0-75 16,0 0-1-16,0 0-18 16,0 0-28-16,0-14-45 15,0 14-7-15,0 0-14 0,0 9 14 16,-5 4 4-1,5-7-4-15,0 0 0 0,0-6 0 16,0 0 1-16,0 0 1 16,0 0 2-16,0 0 6 15,0 0-3-15,0 0 7 16,0 0 3-16,0 0 26 16,0 0 26-16,0 0-5 15,0-12-33-15,0-1-22 16,0 8 7-16,0 1-10 15,-10-1-6-15,-2 5-18 16,-6 0-4-16,0 0-104 0,2 19-106 16,7 22-184-1</inkml:trace>
  <inkml:trace contextRef="#ctx0" brushRef="#br0" timeOffset="170858">2555 4786 997 0,'0'0'193'0,"0"0"-54"0,0 0-7 15,0 0-70 1,0 0-30-16,0 0-32 0,0 21 3 15,-22 26-3-15,-10 8 6 16,-5 3-1-16,0 2-3 16,-5 3-2-16,2-5-196 15,3-3-435-15</inkml:trace>
  <inkml:trace contextRef="#ctx0" brushRef="#br0" timeOffset="165224">0 4978 675 0,'0'0'316'0,"0"0"-176"15,0 0-23-15,0 0 4 16,0 0-58-16,0 0-21 16,0 0-10-16,0-99 5 15,8 82-2-15,-6 1-1 16,4 2-3-16,-3 0-6 0,4 1-6 15,1-2-7-15,8-4-5 16,8 3-2-16,3 0 1 16,4 4-6-16,-7 10 0 15,-2 2-2-15,-1 0 2 16,-3 0 1-16,1 2-1 16,-4 21-3-16,-9 1 2 15,1 9-3-15,-7 3 1 16,0 0 1-16,0-3 2 15,-7-6 1-15,-7-7 1 16,1-7-1-16,7-7-1 16,4-4 0-16,-3-2 1 0,5 0 4 15,0 0-3-15,0 0 3 16,0 0 0-16,0 0-3 16,5-19 3-16,9-11-4 15,4-6 0-15,11-8-1 16,3 3 0-16,12-3 1 15,-4 5 0-15,-1 7-1 16,-12 13 0-16,-8 7-1 16,-11 9 1-16,-3 3-2 15,0 0 1-15,4 0-7 16,4 23 8-16,-1 4 0 16,-3 3 0-16,1 0 1 15,-5 1-1-15,1-4 1 0,-3 1-2 16,0-6 1-16,1-3-13 15,-4-2-21-15,3-7-42 16,0 1-62-16,9-11-98 16,5 0-64-16,12 0-323 15</inkml:trace>
  <inkml:trace contextRef="#ctx0" brushRef="#br0" timeOffset="165438">756 4778 881 0,'0'0'249'15,"0"0"-131"-15,0 0-79 16,0 0-19-16,0 0 15 0,0 0-12 16,159-34-12-16,-114 29-7 15,2-1 2-15,-5 0-6 16,-5 4-91-16,-4-1-158 15,-2 0-277-15</inkml:trace>
  <inkml:trace contextRef="#ctx0" brushRef="#br0" timeOffset="165714">1285 4494 833 0,'0'0'316'0,"0"0"-121"0,0 0-67 15,0 0-36-15,0 0-39 16,0 0-19-16,0-36-13 16,0 36-15-16,0 0-4 15,0 14-2-15,0 21 0 16,0 18 9-16,0 3-8 16,0 0 3-16,0-3-3 15,0-9 0-15,0-3 0 16,0-11-1-16,0-8-37 15,0-11-73-15,0-8-65 16,0-3 6-16,0 0 5 16,0-5-139-16</inkml:trace>
  <inkml:trace contextRef="#ctx0" brushRef="#br0" timeOffset="170146">1385 4043 693 0,'0'0'268'16,"0"0"-97"-16,0 0-21 15,0 0-12-15,0 0-57 16,0 0-32-16,0 0-30 16,-5-58-17-16,5 66-2 15,21 26-11-15,16 21 11 16,11 16 12-16,0 8 3 0,5 10-4 15,-4 6 1-15,-1 4-4 16,-11-2-1 0,-13 0-4-16,-11-11-2 0,-13-5 4 15,0-2-5-15,-18-4-2 16,-19-12-23-16,-6-11-75 16,4-16-127-16,2-17-157 15</inkml:trace>
  <inkml:trace contextRef="#ctx0" brushRef="#br0" timeOffset="245455">2604 8418 808 0,'0'0'325'0,"0"0"-181"16,0 0-58-16,0 0 18 0,0 0-20 16,0 0-38-16,6-96-16 15,7 79-16-15,5 9-6 16,3-6-6-16,6 11-1 16,7 3-1-16,0 0-1 15,3 0 1-15,-4 0-1 16,-2 23-7-16,-4 7-3 15,-6 3 3-15,-8 8-6 16,-10 0-6-16,-3 3 3 16,0-8 4-16,-3-3 0 15,-10-16 5-15,8-9-4 0,5-4 5 16,0-4 7 0,0 0 7-16,0 0 10 0,0-24 2 15,0-11 1 1,0-4-1-16,0-2-1 15,15-1 6-15,4 4-12 0,2 3-6 16,0 4-5 0,3 11 0-16,0 7-1 15,2 13-2-15,-2 0-1 16,0 0 0-16,-3 19-4 0,1 12-1 16,-4 5-1-16,-2-1-2 15,2 4-7-15,-2-9-2 16,-1 0-14-16,-3-5-35 15,-3-14-72-15,0 3-85 16,-6-8-163-16</inkml:trace>
  <inkml:trace contextRef="#ctx0" brushRef="#br0" timeOffset="245772">3344 7717 977 0,'0'0'188'0,"0"0"-50"15,0 0 6-15,0 0-48 16,0 0-59-16,0 0-37 0,33 11 3 16,-8 49-3-16,2 21 10 15,-3 9 5-15,2 9 0 16,-2 5-5-16,0-10 1 15,-5-4-8-15,-4-4-1 16,-12-1-2-16,-3-12 1 16,0 2-1-1,-40-3-22-15,-9-11-137 16,-2-12-152-16,4-11-538 0</inkml:trace>
  <inkml:trace contextRef="#ctx0" brushRef="#br0" timeOffset="246287">3821 8327 478 0,'0'0'275'0,"0"0"-120"15,0 0-43-15,0 0-46 0,0 0 15 16,0 0-14-16,-27-30-15 16,11 24 3-16,0 6-15 15,11 0 6-15,5 0-20 16,0 0-23-16,0 0-3 15,0 0-7-15,0 14 7 16,0 8 0-16,3-11 2 16,15 3-2-16,3-6 2 15,-2-5-1-15,-4 0 1 16,-6-3 6-16,-4 0 3 16,0 0 16-16,-5 0 20 15,0-14-2-15,0 0-14 0,0 3-12 16,-13-2-5-1,-5 2-14-15,2 5 0 0,0 6-2 16,2 0-2-16,1 0-14 16,1 0-69-16,3 25-92 15,3-1-168-15</inkml:trace>
  <inkml:trace contextRef="#ctx0" brushRef="#br0" timeOffset="246443">3808 8751 886 0,'0'0'303'0,"0"0"-181"0,0 0 42 0,0 0-58 16,0 0-43-16,0 0-35 15,-9 44-27-15,-46 8 13 16,-27 11-8-16,-13 6-6 15,-3 2-129-15,6 4-376 16</inkml:trace>
  <inkml:trace contextRef="#ctx0" brushRef="#br0" timeOffset="225868">233 7747 809 0,'0'0'272'16,"0"0"-107"-16,0 0-13 15,13-160-12-15,-10 141-36 0,-1 6-33 16,-2 9-25-16,0 4-14 16,0 0-17-16,0 0-8 15,0 4-7-15,-5 45-10 16,-26 31 9-16,-12 27 1 16,-2 19 8-16,5 9-3 15,6 8 3-15,10 0 4 16,14 0-1-16,10-22-7 15,3-13-1-15,46-12 0 16,21-22-3-16,35-8 0 16,25-17-12-16,33-18-32 15,11-20-55-15,-6-11-206 16,-21-22-815-16</inkml:trace>
  <inkml:trace contextRef="#ctx0" brushRef="#br0" timeOffset="244026">645 8415 792 0,'0'0'197'0,"0"0"-77"16,0 0 2-16,0 0 5 15,0 0-30-15,0 0-27 16,0 0-22-16,0-25-10 15,0 17-4-15,0-3-17 16,0 0 5-16,6-3-8 16,10-10-3-16,2 5 3 15,1 1-3-15,-1 5-4 16,-8 8 0-16,-2-2-5 16,-5 7-2-16,3 0-1 15,4 0 0-15,5 0-3 16,0 18 0-16,-3 7 1 15,4 5 2-15,-3 3-2 16,-5 8 3-16,1-8 2 16,-2-3-2-16,-4-5 1 0,-1-9-1 15,1-8 0-15,0-4 0 16,-3-4 3-16,4 0 1 16,-1 0 3-16,0 0 3 15,0-17 0-15,3-13-5 16,3-1-1-16,3-1 1 15,3-4-3-15,1 11 3 16,0-5-5-16,-5 13 1 16,-1 9-2-16,-2 2 1 15,2 6-3-15,2 0-2 16,3 0-1-16,4 23 3 16,-7-4 2-1,-3 6-1-15,-2-6 0 16,-4-3-2-16,0 0-4 15,-1 1 2-15,-2-6 1 0,3-11 1 16,0 0 1-16,0 0 1 0,1 0 4 16,-1 0-2-16,-3 0 1 15,3 0 3-15,3-5-1 16,1-20 0-16,1 0-1 16,1 1 0-16,1 2-1 15,-5 8 0-15,2 0-1 16,-4 11 0-16,6 3-2 15,1 0-5-15,1 0 4 16,7 0 2-16,1 9-1 16,-1 6 0-16,-2 8-1 0,-5 2 2 15,2-6-19-15,-3 3-32 16,1-3-12-16,2 0-62 16,5-11-69-16,1-2-57 15,2-6-119-15</inkml:trace>
  <inkml:trace contextRef="#ctx0" brushRef="#br0" timeOffset="244259">1480 8341 649 0,'0'0'241'0,"0"0"-109"16,0 0 2-16,0 0 9 15,0 0-36-15,0 0-37 16,3-3-35-16,6 1-22 15,9-1-6-15,6-1 7 16,2 2-6-16,-2 2-2 16,0-5-5-16,-3 5-1 15,-5 0-28-15,-6 0-189 16,-8 0-109-16,4 0-384 16</inkml:trace>
  <inkml:trace contextRef="#ctx0" brushRef="#br0" timeOffset="244594">1896 7997 746 0,'0'0'294'0,"0"0"-137"16,0 0 13-16,0 0-18 15,0 0-51-15,0 0-25 16,-19-99-35-16,19 99-18 15,0 0-16-15,0 0-5 16,0 0-2-16,0 25-3 16,0 7 3-16,0 16 3 15,9-4-1-15,3 11 0 16,1-6 0 0,1 6-1-16,2 6-1 15,0-6 0-15,-8-6 0 16,5-2-42-16,-3-3-76 0,4-11-123 15,7-3-147-15</inkml:trace>
  <inkml:trace contextRef="#ctx0" brushRef="#br0" timeOffset="244821">2274 8542 514 0,'0'0'519'0,"0"0"-355"0,0 0 5 16,0 0-16-16,0 0-57 16,0 0-35-16,18-25-34 15,-18 25-24-15,-5 19-3 16,-32 17 0-16,-15 9 2 16,-12 9 4-16,3-5-6 15,8-2-88-15,16-3-127 16,19-13-145-16</inkml:trace>
  <inkml:trace contextRef="#ctx0" brushRef="#br0" timeOffset="256574">3181 789 364 0,'0'0'736'0,"0"0"-605"0,0 0-64 15,0 0-32-15,95-156-1 16,-21 125 1-16,24 11-16 16,18 13 2-16,6 7-2 15,4 11 0-15,-17 39-6 16,-11 13-4-16,-27 8 2 16,-17 15-10-16,-17 7-1 15,-19 11 0-15,-15 26 3 16,-3 10-2-1,-9 18 5-15,-40 3-3 0,-15 1 0 16,-15-1 1-16,-16 3 3 16,-9 1-4-1,-2-9 2-15,8-3-3 0,24-25 0 16,29-20 3-16,32-24-5 0,13-18-1 16,16-8 1-16,29-8 0 15,8-6 3 1,0-3-3-16,15-3 3 0,6-1 3 15,24 1-3-15,21 3-3 16,19-3 8 0,20 7 0-16,4-4 0 0,-12 3 3 15,-22-6-9-15,-28-2 5 0,-34-6-7 16,-31-5 2-16,-19-6-2 16,-16 2-6-16,0 10-2 15,-33 11 8-15,-19 7 6 16,-9 9-4-16,0 6 3 15,2 10-3-15,1 13-1 16,6 21 1-16,9 10 1 16,7 19-2-16,11 7 4 15,20 15 3-15,5 20 0 16,5 16 7-16,41 12 5 16,15 11-2-16,10 6 3 15,11 2-5-15,7 10 6 0,2 3-11 16,1 0-1-1,-7 4 0-15,-3 7 3 0,-14 0-3 16,-15-3-5-16,-14-10 6 16,-9-31 8-16,-11-19-4 15,-9-38-8-15,-10-28 0 16,0-33 0-16,-40-28-7 16,-37-18-1-16,-36-23 0 15,-34-14-10-15,-21-5-21 16,-3-47-9-16,15-27-43 15,40-26-60-15,52-17-110 16,51-34-165-16</inkml:trace>
  <inkml:trace contextRef="#ctx0" brushRef="#br0" timeOffset="258445">4575 3245 756 0,'0'0'210'0,"0"0"-79"16,0 0 1-16,0 0-29 15,0 0-6-15,0 0-21 16,0-123-22-16,10 84-21 15,5-5-5-15,9-1-18 16,3 4-1-16,4 6-2 16,6 13-7-16,3 14 0 0,-3 8 0 15,5 0-2 1,-2 22-1-16,0 25 2 0,-4 13-2 16,4 9 4-16,-7-1-1 15,-8-2 0 1,-9-8 0-16,-8-9 0 15,-5-13 4 1,0-13-4-16,-3-10 0 16,0-10-3-16,0-3-2 0,0 0 5 0,0 0 10 15,0 0 2-15,0-20-2 16,0-10-4-16,0-19-1 16,18-17-1-16,22-14-2 15,13-19-1-15,2 11 0 16,-4 14-1-16,-14 30 0 0,-13 25 0 15,-6 19-1-15,1 0-4 16,2 24 1-16,7 27 1 16,-6 14 3-16,2 12-2 15,-6-3 2-15,-2-5-1 16,-5-11 1-16,-4-11-3 16,-1-15-4-16,-1-10-1 15,-5-13-3-15,8-7 2 16,-8-2 7-16,2 0 2 15,4-27 7-15,7-22-4 16,11-21-2-16,13-14 0 16,8-16-1-16,8 4 7 15,-5 11-7-15,-1 21 0 16,-11 29 1-16,-12 15-1 16,-5 20-1-16,-1 0-3 0,1 31-1 15,-5 27 5-15,4 13-1 16,1 4 1-16,-1-4 0 15,3-8 0-15,5-16 0 16,7-11 0-16,6-12 0 16,8-5 1-16,-2-13-1 15,-2-6 1-15,-6 0 1 16,-3-11 1-16,-7-23-1 16,1-17 5-16,-1-7 0 15,-9-14-1-15,-5-2 7 16,-10 3-6-16,-3 5 7 15,0 13 0-15,0 15 0 0,0 13 2 16,-10 12 4-16,2 7-9 16,5 6-3-16,3 0-8 15,0 0-8-15,0 39 0 16,0 27 5-16,0 24 3 16,0 5 1-16,8-5-1 15,16-10 0-15,5-17 0 16,3-17-3-16,0-15 3 15,-6-18-3-15,-4-10-1 16,6-3 8-16,-1 0-2 16,4-33 1-16,3-14-2 15,-1-10 5-15,4-6-3 16,-3-1-3-16,3 3 2 16,-5 12-1-16,-4 13-1 15,-12 17 0-15,-5 13 0 0,2 6-2 16,-4 0-2-16,6 20-1 15,4 15 2-15,-4 12 1 16,1 2 4-16,2 2-2 16,-4-9 0-16,5-5-2 15,-3-12 1-15,-4-12 1 16,-3-4 0-16,-4-9 1 16,3 0-1-16,10-3 2 15,6-30 2-15,13-16-2 16,8-14-2-16,-2-3 1 0,6-1-1 15,0 10 5-15,-7 16-5 16,-8 21 0-16,-6 17-5 16,-3 3 4-16,-1 15 1 15,3 28-6-15,-5 15 5 16,0 2 1-16,-4 1-1 16,-1-12 2-16,1-7-2 15,1-15 0-15,-9-10 0 16,-5-9-12-16,-5-8-36 15,0 0-32-15,-24-8-135 16,-31-31-265-16</inkml:trace>
  <inkml:trace contextRef="#ctx0" brushRef="#br0" timeOffset="263853">6409 2230 793 0,'0'0'132'0,"0"0"-49"0,0 0-3 16,0 0 0-16,0 0-37 16,0 0-9-16,-43-16-18 15,25 21-13-15,5 17 3 16,5 3 2-16,5 0-8 16,3-1 7-16,0 7-2 15,0-3 9-15,17 2-3 16,11-3 14-16,6-2 0 15,2-8 5-15,0-7 10 16,1-10 1-16,-6 0 4 16,-4 0 9-16,-5-16 14 15,-4-14-6 1,-5-9-19-16,-10-2-4 16,-3-3-14-1,-6 2-13-15,-31 4-7 0,-5 10-5 16,-5 7-8-1,10 10 4 1,7 11-5-16,2 0-27 16,1 5-27-16,6 31-92 0,-1 3-147 15,17 5-465-15</inkml:trace>
</inkml:ink>
</file>

<file path=ppt/ink/ink1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00:55.399"/>
    </inkml:context>
    <inkml:brush xml:id="br0">
      <inkml:brushProperty name="width" value="0.05" units="cm"/>
      <inkml:brushProperty name="height" value="0.05" units="cm"/>
      <inkml:brushProperty name="color" value="#ED1C24"/>
      <inkml:brushProperty name="fitToCurve" value="1"/>
    </inkml:brush>
  </inkml:definitions>
  <inkml:trace contextRef="#ctx0" brushRef="#br0">0 226 776 0,'0'0'181'16,"0"0"-45"-16,0 0-9 15,0 0-25-15,0 0-19 16,0 0-14-16,-3 0-23 15,3 0-19-15,5-3-15 0,20 0-8 16,21-2-1 0,21 0 0-16,19-4 4 0,21 1 4 15,9-3-3-15,6 3 1 16,-14-3 2 0,-21 0-2-16,-26 0-2 0,-21 5 4 15,-14 1-1 1,-15 2-4-16,-8 1 4 0,-3 2-1 15,0 0 6-15,0-6 6 16,0-5 7-16,-21-3 5 16,-9-5-30-16,-10-3-2 15,-4 8 1-15,4 0 0 16,8 4-1-16,6 1 1 16,15 3 0-16,1 6-2 15,10-2-1-15,0 2 0 16,0 0-2-16,0 0-4 15,4 0 0-15,20 0-4 0,13 8 8 16,9 11 3-16,-1-2 0 16,2 2 2-16,1 3-2 15,-3 1-1-15,-4 1 0 16,-11 0 1-16,-9-1 0 16,-11-4-2-16,-10 0 1 15,0 1-5-15,-15 1-3 16,-31 2-19-16,-6-4-90 15,-3-6-109-15,12-5-152 16</inkml:trace>
</inkml:ink>
</file>

<file path=ppt/ink/ink1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00:56.067"/>
    </inkml:context>
    <inkml:brush xml:id="br0">
      <inkml:brushProperty name="width" value="0.05" units="cm"/>
      <inkml:brushProperty name="height" value="0.05" units="cm"/>
      <inkml:brushProperty name="color" value="#ED1C24"/>
      <inkml:brushProperty name="fitToCurve" value="1"/>
    </inkml:brush>
  </inkml:definitions>
  <inkml:trace contextRef="#ctx0" brushRef="#br0">30 222 1069 0,'0'0'252'0,"0"0"-47"15,0 0-75-15,0 0-63 16,0 0-34-16,0 0-18 16,3-24-15-16,5 46-3 15,5 22 2-15,8 19 1 16,4 11 11-16,-4 3-8 0,-3 6 2 15,-5-3-5 1,-4-6 5-16,-2-13-5 0,1-17 2 16,-1-14-1-16,-4-17 0 15,0-7 2-15,0-6 0 16,0 0 0-16,-3 0 13 16,0 0 21-16,0-14 3 15,0-21-1-15,-19-24-31 16,-5-12 0-16,0-11-4 15,-7-12-4-15,1-3 2 16,4 4 1-16,5 14-3 16,10 10-1-16,4 22 1 15,7 14-3-15,0 14 0 0,0 3 3 16,0 4-3-16,3 1-7 16,15 0 6-16,0 3 3 15,1 3-2-15,2-1 0 16,-2 6-5-16,-1 0 5 15,10 0-2-15,2 9 4 16,7 17-1-16,3 8 0 16,2 10-6-16,5 8 8 15,4 9 0-15,-1 7 1 16,-8 5-1-16,-5-2-3 16,-13-7 1-16,-11 1 2 15,-10-4 0-15,-3-10-4 0,0-1 3 16,-29-6-10-1,-13-3-5-15,-9-5-18 0,-12-8-23 16,-3-9 0-16,-1-6-73 16,12-7-98-16,8-6-87 15,20 0-167-15</inkml:trace>
  <inkml:trace contextRef="#ctx0" brushRef="#br0" timeOffset="675">800 280 733 0,'0'0'455'15,"0"0"-287"-15,0 0-6 16,0 0-61-16,0 0-35 15,0 0-36-15,0-33-17 16,0 33-12-16,0 17-1 16,0 25-2-16,0 15 2 15,0 3 5-15,0 7-4 16,0-1 2-16,0-3 0 16,8-6-3-16,-1-12 3 0,-1-13-1 15,-3-15-1 1,4-11-1-16,-4-6 0 0,-3 0 0 15,3 0 8-15,-3-3 10 16,0-28 36-16,0-13-30 16,-13-16-16-16,-6-14 0 15,1-12-5-15,0-5-2 16,3 1 1-16,0 4 0 16,5 15-2-16,7 16 0 15,3 17 0-15,0 12-2 16,0 13-6-16,16 7 4 15,18 6-3-15,11 0-6 0,5 12 3 16,-2 26-1 0,-8 9-10-16,-16 5-1 0,-9 8 6 15,-15 1 6-15,0 3 5 16,-8 1-4-16,-26-7 2 16,-6-7 3-16,6-8 1 15,10-19-1-15,14-7 2 16,7-9 2-16,3-2-1 15,0 5-1-15,3 0 1 16,25 2-1-16,9 4 2 16,11-6 1-16,2 0 2 15,-5-6-1-15,-2 1 0 16,-6-3 0-16,-6 2-2 16,-10-1-17-16,-2-3-105 15,-11 3-171-15,-5-4-227 0</inkml:trace>
  <inkml:trace contextRef="#ctx0" brushRef="#br0" timeOffset="1236">1273 163 749 0,'0'0'257'0,"0"0"-108"16,0 0 42-16,0 0-33 15,0 0-60-15,0 0-33 16,0-53-43-16,0 53-10 16,0 0-11-16,3 8-1 0,16 22 0 15,5 9 1-15,1 8 0 16,2-1-1-16,1-2 3 16,-1-5 3-16,3-9-3 15,-2-13 0-15,2-12-3 16,1-5 2-16,1 0-1 15,0-5 6-15,5-26 0 16,-9-7 4-16,-4-6 4 16,-8-3 2-16,-16-2 6 15,0 4-4-15,0 13-1 16,0 7-4-16,0 14 8 16,0 8-6-16,-4 3-13 15,1 0-2-15,3 0-2 16,-6 11-6-16,-4 25-6 0,2 22 13 15,-8 14 4-15,8 4-3 16,-2 9 0-16,4-2 1 16,3-4 1-16,3-4-3 15,0-14-1-15,0-9 0 16,0-9 0-16,0-9 0 16,0-13-3-16,0-6 4 15,0-10-3-15,-7-2-1 16,-25-3-3-16,-18 0 7 15,-17 0-32-15,-3 0-29 16,3 0-28-16,9 0-61 16,15-3-131-16,15-11-219 0</inkml:trace>
</inkml:ink>
</file>

<file path=ppt/ink/ink1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00:58.294"/>
    </inkml:context>
    <inkml:brush xml:id="br0">
      <inkml:brushProperty name="width" value="0.05" units="cm"/>
      <inkml:brushProperty name="height" value="0.05" units="cm"/>
      <inkml:brushProperty name="color" value="#ED1C24"/>
      <inkml:brushProperty name="fitToCurve" value="1"/>
    </inkml:brush>
  </inkml:definitions>
  <inkml:trace contextRef="#ctx0" brushRef="#br0">74 304 70 0,'0'0'785'16,"0"0"-637"-16,0 0 5 15,0 0-2-15,0 0 3 16,0 0-53-16,0-93-20 16,0 85-27-16,0 2-16 15,0 1-2-15,0 2-2 16,0 0-6-16,0 3-5 15,0 0-6-15,0 0-1 16,0 0-4-16,0 0-6 0,0 0-6 16,0 0-2-16,0 0-1 15,0 14 1-15,0 14-9 16,0 10 11-16,7 3 4 16,-7-5-2-16,3-11 0 15,-3-6 4-15,0-11-4 16,0-5-1-16,0-3 8 15,0 0-9-15,2 0 11 16,-2 0 9-16,3 0 7 16,-3 0-8-16,3 0-2 15,1 0-5-15,-1 0-7 16,-3 0-5-16,0 0-4 16,0 20 0-16,0 15-9 15,0 20 8-15,0 14 5 16,3 5 3-16,6 0-1 0,0-2 2 15,0-12-4-15,7-5 1 16,-4-13-1-16,-3-9 0 16,-4-9-4-16,0-12 3 15,-5-8-1-15,0-4 2 16,0 0 0-16,0 0 7 16,0-4 7-16,0-24-13 15,-13-16 1-15,-8-11 0 16,-3-11-2-16,-2-20 0 15,-1-13 2-15,3-8-2 0,6-2-9 16,2 6 4 0,10 24 2-16,6 12-2 0,0 26-4 15,3 15-8-15,24 8 0 16,13 16-7-16,9 2 0 16,7 0 8-16,-5 33-5 15,-9 10 0-15,-11 16 0 16,-15 7 0-16,-16 5 3 15,0 3 6-15,-34-2 1 16,-18-6 9-16,-2-9-4 16,4-7 5-16,16-14 1 15,20-6-6-15,14-8 5 16,0-2-4-16,11-4-1 16,32-2 1-16,12-3 5 15,10-3 3-15,2-6-3 0,7 1 1 16,-8 0 2-1,-8 0-3-15,-15 4-2 0,-15 5-91 16,-19-1-169-16,-9-3-255 16</inkml:trace>
  <inkml:trace contextRef="#ctx0" brushRef="#br0" timeOffset="471">721 439 958 0,'0'0'198'0,"0"0"-3"15,0 0-7-15,0 0-60 0,0 0-61 16,0 0-18-16,0 0-19 16,-8-99-9-16,8 99-18 15,0 0-3-15,0 28-11 16,0 18 11-16,0 15 1 15,8 7 1-15,11 4 0 16,6 2 0-16,2-2-2 16,10-6 2-16,3-8 0 15,2-11-2-15,1-12 1 16,-3-13-1-16,-4-13 2 16,1-9-2-16,6 0 5 15,4-17-4-15,-2-16 11 16,-5-8 2-16,-9-9 7 0,-14-10-1 15,-4-12 3-15,-13-13-6 16,0-3-7-16,0 5 1 16,-19 12-3-16,-5 16-1 15,0 16 0-15,3 14-7 16,5 9 1-16,3 11 1 16,8 5-2-16,-1 0-37 15,-7 13-46-15,3 31-43 16,5 15-11-16,2 0-173 15,3-1-182-15</inkml:trace>
  <inkml:trace contextRef="#ctx0" brushRef="#br0" timeOffset="1103">1424 488 1168 0,'0'0'190'16,"0"0"10"-16,0 0-60 15,0 0-65-15,0 0-21 16,0 0-18-16,3-96-8 16,-3 96-8-16,0 0-20 15,0 17-4-15,5 18-9 16,0 20 13-16,1 9 4 16,4 2 2-16,1-3-4 15,5-5-2-15,2-11 5 0,-2-14-4 16,-8-14 1-16,2-9-2 15,-7-7-1-15,3-3 1 16,-3 0 9-16,1 0-7 16,1-32 15-16,1-20 12 15,4-18-27-15,-10-16 5 16,0-7-7-16,0-11 1 16,-25 0 0-16,-2 11 0 15,8 24-1-15,6 23 2 16,11 23 0-16,-1 15-1 15,3 8 1-15,0 0-2 16,0 0-7-16,21 31-7 0,29 25 11 16,16 22 3-16,2 15-1 15,-7 3 1-15,-3-3-1 16,-7-1 0-16,2-13 1 16,-8-13 0-16,-2-15 1 15,-6-22-2-15,-3-13 2 16,-7-10 2-16,-6-6 0 15,7 0-2-15,2-27 3 16,4-22 3-16,0-19 0 16,-13-19 3-16,-12-12 1 15,-9-14 0-15,0 3-3 16,0 11-6-16,-14 20-1 16,-15 20 3-16,2 19-4 15,-4 12-2-15,1 20-21 16,-7 8-61-16,6 13-60 0,13 16-142 15,18-22-1034-15</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7:20.720"/>
    </inkml:context>
    <inkml:brush xml:id="br0">
      <inkml:brushProperty name="width" value="0.05" units="cm"/>
      <inkml:brushProperty name="height" value="0.05" units="cm"/>
      <inkml:brushProperty name="color" value="#3165BB"/>
      <inkml:brushProperty name="fitToCurve" value="1"/>
    </inkml:brush>
    <inkml:brush xml:id="br1">
      <inkml:brushProperty name="width" value="0.05" units="cm"/>
      <inkml:brushProperty name="height" value="0.05" units="cm"/>
      <inkml:brushProperty name="color" value="#ED1C24"/>
      <inkml:brushProperty name="fitToCurve" value="1"/>
    </inkml:brush>
  </inkml:definitions>
  <inkml:trace contextRef="#ctx0" brushRef="#br0">13973 3851 740 0,'0'0'253'16,"0"0"-103"-16,0 0-9 16,0 0-13-16,0 0-30 0,0 0-34 15,-24-110-24 1,24 110-17-16,0 0-23 0,-10 27-3 16,1 25 3-16,-6 25 7 15,-1 8 2-15,2 1-1 16,1-3-4-16,8-7 0 15,5-10 1-15,0-5-4 16,5-6 1-16,19-6 1 16,5-12-3-16,6-8-9 15,9-7-38-15,7-16-74 16,17-6-127-16,2 0-110 16,-2-33-322-16</inkml:trace>
  <inkml:trace contextRef="#ctx0" brushRef="#br0" timeOffset="502">14364 4299 250 0,'0'0'381'16,"0"0"-206"-16,0 0-27 15,0 0-16-15,0 0-2 16,0 0-32-16,-37-86-26 16,37 80-11-16,0 1-19 15,0-3-19-15,0 4-9 16,6-11-5-16,15 5-6 15,-2 3 4-15,-4-6-3 16,-5 7 2-16,-7 3 0 0,-3 3 4 16,0 0 7-1,0 0-3-15,0 0-9 0,0 0-5 16,0 0 0-16,0 0-7 16,6 22-1-16,-1 10 8 15,5 5 5-15,-7 7-3 16,0 3-1-16,-3 8 1 15,0 0 0-15,0-8-2 16,0-3 2-16,0-14-2 16,0-15 1-16,0-11 0 15,0-4-1-15,0 0 1 16,0 0 7-16,-6 0 3 16,-15 0-3-16,-7-13-8 15,1 2 0-15,11 4 0 16,8 7-2-16,8-5 2 15,0 5 0-15,0 0-3 0,0 0-7 16,5 0 3-16,22 0 1 16,17 0 5-16,4 0 1 15,5-8-5-15,-5-4-44 16,-8-3-96-16,-9 1-88 16,-13-3-141-16</inkml:trace>
  <inkml:trace contextRef="#ctx0" brushRef="#br0" timeOffset="780">14636 3791 898 0,'0'0'200'15,"0"0"-33"-15,0 0-21 16,0 0-47-16,0 0-33 15,0 0-32-15,-18-14-21 16,18 30-13-16,24 33 0 16,13 23 28-16,-3 19-1 15,-2 13-11-15,-9 3 3 16,-14 6-11-16,-9 2-5 16,-6-2-3-16,-41-5-10 15,-7-15-84-15,-4-13-230 0,9-32-937 16</inkml:trace>
  <inkml:trace contextRef="#ctx0" brushRef="#br1" timeOffset="-30968">4745 94 512 0,'0'0'192'0,"0"0"-90"15,0 0 9-15,0 0-18 16,0 0-47-16,0 0-45 15,61-7 29-15,31 14 54 16,30-2-24-16,40-5-2 16,39 0-19-16,34 0-11 15,22-16-11-15,18-9-8 16,0 9-2-16,-9-3-3 16,-9 8 2-16,-16 5 2 15,-17 3-1-15,-17 3 8 0,-12 0 11 16,-23 0-9-16,-22 0-7 15,-28 0-5-15,-31 0 1 16,-17 0 1-16,-16 0-1 16,-12 0-1-16,-3 0 2 15,-10 0 1-15,-11 0-4 16,-13 0-2-16,-9 0 2 16,0 0 1-16,0 0-5 15,-46 0-66-15,-25 0-197 16,-23 0-500-16</inkml:trace>
  <inkml:trace contextRef="#ctx0" brushRef="#br0" timeOffset="-28021">5650 454 816 0,'0'0'236'0,"0"0"-74"0,0 0-22 16,0 0-17-16,0 0-41 15,0 0-29-15,-98-128-14 16,95 128-8-16,3 0-7 16,0 0-10-16,0 0-8 15,0 35-6-15,0 20 3 16,3 19 8-16,2 11-2 16,1 9-3-16,-2 8-3 15,5 8 3-15,-3-6-3 16,3-8-2-16,4-16 1 0,4-25-2 15,6-20 0-15,7-15-8 16,4-9-2-16,3-9-8 16,-1-2 6-16,0 0 8 15,-8-5 1-15,-7-23 2 16,-2-10-2-16,-11-8 3 16,-8-15 0-16,0-2 0 15,-2-6 0-15,-28 5-1 16,-7 12-1-16,-13 9-3 15,-1 9 0-15,-4 9 4 16,3 11-4-16,6 4 0 16,12 4 2-16,13 6-1 15,8-2-1-15,13 2 1 0,0 0-2 16,0 0-6-16,19 0-15 16,39-8-3-16,21-1 26 15,10-10 3-15,-1 3 0 16,-20-7 1-16,-12 7-5 15,-17 0 5-15,-12 1 4 16,-11 7 3-16,-11 5-2 16,-5 1 7-16,0 2 5 15,0 0-7-15,0 0 3 16,0 0-6-16,0 0-7 16,0 0 0-16,0 0-2 15,0 8-2-15,0 14-2 0,3 3 6 16,16 4 3-1,5-1-1-15,13-3-2 0,9-5-3 16,3-10-2-16,9-10 4 16,-3 0-6-16,-7-2 7 15,-1-28 4-15,-10-3 2 16,-10-12 0-16,-9-4-1 16,-9-6 5-16,-9-3-2 15,0 3 1-15,0 8 1 16,-14 12-3-16,-2 14 0 15,3 12-4-15,10 9 8 16,1 0-11-16,-4 5 0 16,-1 34-5-16,-5 13 5 15,2 6 1-15,5 7-1 16,5-1 1-16,0-3-2 0,0-6 2 16,8-17-2-16,11-16-1 15,-1-11 0-15,1-11-5 16,-1 0 7-16,0 0 0 15,1-22 6-15,-4-3-5 16,0 1 5-16,0 1-6 16,1 10 0-16,-3 2 0 15,5 8-3-15,6 3-9 16,6 0 9-16,1 0 2 16,-4 11-1-16,-1 13-2 15,-12 4 0-15,-7 3 0 16,-7-1 1-16,0-5-6 0,0-6 5 15,-16-11-2-15,-18-8-3 16,-14 0-1-16,-7 0-17 16,-13-14-72-16,-5-3-101 15,5 4-172-15,7 2-326 16</inkml:trace>
  <inkml:trace contextRef="#ctx0" brushRef="#br0" timeOffset="-27648">6025 276 616 0,'0'0'276'15,"0"0"-144"-15,0 0-44 16,0 0-32-16,0 0-22 15,0 0-29-15,-8-17-5 16,8 42 0-16,0 2 19 16,0 4-7-16,0 4 1 15,0-10 1-15,21 0-8 16,6-6 3-16,7-11 5 16,3-8-4-16,-5 0 47 15,-3 0 1-15,-8-17 4 0,-10-1-8 16,-11-8-28-16,0 5 2 15,-14 1-28-15,-35 7-7 16,-10 13-5-16,4 0-40 16,13 11-144-16,30 25-248 15,12-1-404-15</inkml:trace>
  <inkml:trace contextRef="#ctx0" brushRef="#br0" timeOffset="-27248">7135 289 277 0,'0'0'582'16,"0"0"-458"-16,0 0 27 15,0 0 31-15,0 0-57 16,0 0-42-16,-50-88-24 16,50 88-15-16,0 0-9 15,0 0-8-15,0 0-14 16,0 0-2-16,0 16-8 16,-2 20 0-16,-4 17 8 0,-7 7-1 15,0 1-3 1,2 2 2-16,1 0-4 15,4-5-1-15,6-6-2 0,0-3-2 16,0-5 3-16,16-10-3 16,8-4 0-16,6-5-5 15,4-6-26-15,0-5-44 16,3-6-94-16,-3-8-207 16,-4 0-153-16</inkml:trace>
  <inkml:trace contextRef="#ctx0" brushRef="#br0" timeOffset="-26845">7406 627 123 0,'0'0'703'15,"0"0"-501"-15,0 0-49 0,0 0-31 16,0 0-24 0,0 0-25-16,-27-49-30 0,24 49-3 15,0 0-21-15,3 0-6 16,0 0-12-16,0 0-1 15,0 0-1-15,0 0-4 16,0 11 5-16,0 8-1 16,14-5 6-16,12 2-5 15,1 2 4-15,4-8 1 16,-7 4 1-16,0-3-6 16,-3-4 1-16,-5 11-1 15,0-8 3-15,-5 4-3 0,-4-2 0 16,-4-4 3-1,-3-1-3-15,0-1-4 0,0 5-1 16,0-5 2-16,-19-1 3 16,-7-2 5-16,-3-3-5 15,8 0-1-15,5 0-10 16,11 0-29-16,5-14-105 16,0-5-54-16,0 0-6 15,0-1-9-15,0 4-139 16</inkml:trace>
  <inkml:trace contextRef="#ctx0" brushRef="#br0" timeOffset="-26794">7406 627 507 0</inkml:trace>
  <inkml:trace contextRef="#ctx0" brushRef="#br0" timeOffset="-26701">7406 627 507 0,'55'-25'230'0,"-55"14"-59"0,0 1-29 0,6-1-26 0,9 4-42 16,11-3-41-16,4 2-7 15,4 5-26-15,2 3-10 16,-9 0-68-16,-5 0-112 15,-4 0-736-15</inkml:trace>
  <inkml:trace contextRef="#ctx0" brushRef="#br0" timeOffset="-26416">7760 209 32 0,'0'0'869'0,"0"0"-666"16,0 0-47-16,0 0-32 16,0 0-43-16,0 0-44 15,-21-57-24-15,28 67-13 16,17 29 15-16,13 17 1 16,3 9 1-16,5 10-6 15,5 7 0-15,-15 2-2 16,-9-3-2-16,-18 4-5 15,-8-3-2-15,-6 4-3 16,-39-1-12-16,-13-8-64 16,-13-5-198-16,-3-17-479 15</inkml:trace>
  <inkml:trace contextRef="#ctx0" brushRef="#br0" timeOffset="-25787">6581 1221 708 0,'0'0'240'16,"0"0"-88"-16,0 0-5 15,0 0-21-15,0 0-19 16,0 0-52-16,18-19-32 0,-33 19-19 16,-21 9 9-16,-29 23-1 15,-26 18-2-15,-22 16-2 16,-35 14 3-16,-32 16 3 15,-39 11 6-15,-22 11-2 16,-16 7-8-16,25-15 0 16,52-15-4-16,56-29 3 15,61-28-7-15,41-12 2 16,17-18-4-16,2 0 0 16,-1-2 4-16,4-3-3 15,0-1 1-15,-3 1 0 16,-3-3 2-16,3 3 3 0,3-1-6 15,0 1-1 1,0 3-4-16,0 4-48 0,0 7-94 16,-10-3-275-16,-14 2-305 15</inkml:trace>
  <inkml:trace contextRef="#ctx0" brushRef="#br0" timeOffset="-24481">2988 2464 580 0,'0'0'403'0,"0"0"-256"0,0 0-44 16,-40-167-1-16,29 142 0 16,3 8-22-16,6 9-23 15,-1 6-22-15,3 2-8 16,0 0-13-16,0 0-14 16,-3 29-4-16,3 26 4 15,-3 31 0-15,-4 18 4 16,7 12-2-16,-3 7 4 15,0 7-5-15,1-1 2 16,2 1-3-16,0-15 0 16,0-10-1-16,0-20-8 15,2-20-12-15,14-20 2 16,5-26-32-16,3-16-32 0,7-3 34 16,-4-22 39-16,5-33 10 15,-5-22 10-15,-9-17-4 16,-10-8-2-16,-8 6 3 15,0 16-4-15,-24 23 1 16,-12 7-3-16,-10 14 2 16,-3 9-2-16,-2 5 0 15,5 8 0-15,9 9-1 16,12 2-1-16,13 3 1 16,10 0 0-16,2 0-3 15,0 0 2-15,0 0-10 16,8 0-4-16,16 0 15 0,7 0 2 15,9 0-2-15,3 0 0 16,9 0 1-16,9-11 4 16,6-17-4-16,6-4 8 15,-12 1-5-15,-18 7 2 16,-15 7 3-16,-19 11 3 16,-6 6 3-16,-3 0 2 15,0 0 0-15,0 0-1 16,0 0-6-16,0 0-10 15,0 0-1-15,0 6-8 16,0 16 9-16,0 11 4 16,0 3-1-16,0-3-1 15,15-6 0-15,13-2-2 0,-3-14 1 16,1-6-1-16,3-5 0 16,-2 0 0-16,0-21 6 15,-2-20 7-15,-4-10-4 16,1-9-2-16,-14-3 10 15,-1-5-3-15,-7-2 1 16,0 10-3-16,0 7 1 16,-10 21 0-16,5 12-3 15,2 15 0-15,-1 5-4 16,4 0-6-16,0 0-1 16,0 30-10-16,0 22 11 15,0 16 2-15,0 5-2 16,0-2 2-16,4-11-2 15,10-5 0-15,-4-19-1 0,-2-13-1 16,0-12-3-16,-3-8 0 16,1-3 0-16,1 0-1 15,4 0 6-15,5 0 2 16,0-12 0-16,-1-2 0 16,2 1-2-16,-1 4 0 15,2 4 0-15,6 5-3 16,-1 0 0-16,1 0-2 15,0 19-3-15,-5 12 4 16,-1 1 0-16,-5 1-2 16,-8-2 3-16,-5-7-4 15,0-7-1-15,-2-6-3 16,-32-5 6-16,-16-6-12 0,-11 0-61 16,-8-4-72-16,-8-20-158 15,0-13-170-15</inkml:trace>
  <inkml:trace contextRef="#ctx0" brushRef="#br0" timeOffset="-24073">3367 2333 403 0,'0'0'436'0,"0"0"-283"0,0 0-42 16,0 0-21-16,0 0-35 15,0 0-28-15,-43-38-25 16,34 38-2-16,-1 2 0 16,-1 17 10-16,1 6-9 15,4 5 3-15,3 3-3 16,3-3-1-16,0-2-1 15,9-11-2-15,19-7 0 16,-4-10 3-16,3 0 4 16,-1 0 9-16,-8-8 20 15,-4-14 12-15,-7-3-3 16,-7 0 2-16,0 4-16 16,0 4-21-16,-15 6-7 0,-14 5-6 15,0 6-9-15,0 0-29 16,18 14-94-16,11 14-197 15,0 0-104-15</inkml:trace>
  <inkml:trace contextRef="#ctx0" brushRef="#br0" timeOffset="-23722">3950 2214 835 0,'0'0'149'0,"0"0"-36"0,0 0 0 15,0 0 3-15,0 0-35 16,0 0-32-16,-8-52-21 16,8 52-7-16,0 0-21 15,-3 30 3-15,-2 28-3 16,-3 21 9-16,-5 16 1 15,5 9 1-15,-2-3-2 16,7-4 0-16,3-12-3 16,0-11-1-16,7-8-1 15,20-16-2-15,7-8 0 16,-1-12-2-16,1-11-5 0,2-3-3 16,-2-8-9-16,-1-5-56 15,-5-3-166-15,-6-3-199 16</inkml:trace>
  <inkml:trace contextRef="#ctx0" brushRef="#br0" timeOffset="-23187">4246 2591 603 0,'0'0'240'16,"0"0"-99"-16,0 0 9 0,0 0-14 15,0 0-55-15,0 0-36 16,0-8-26-16,0 8-19 16,0 16 0-16,0 12 0 15,0 8 14-15,-3 0 3 16,1 3-10-16,-4-4-5 16,-1-5 0-16,4-5 4 15,3-12-5-15,0-7 1 16,0-5-2-16,0-1-6 15,13 0 2-15,11 0 4 16,0 0 0-16,-3 0 3 16,-2 0-3-16,-1 0 0 15,-2 0 0-15,-4 0 1 0,-3 0-1 16,1 0-3-16,-4 0 3 16,-1 0 3-16,2 0-2 15,-1-10 8-15,-3-3-2 16,0-1 0-16,-3 0 7 15,0-3 11-15,0 4-3 16,0 2-4-16,-3 3-1 16,-3 5-2-16,3 3-2 15,3 0-6-15,0 0-3 16,0 0-4-16,0 9-9 16,0 17 9-16,0 7 6 15,0 2-3-15,0 0-3 0,3-5-8 16,0-3-10-16,0-2-83 15,0-8-236-15,-3-4-266 16</inkml:trace>
  <inkml:trace contextRef="#ctx0" brushRef="#br0" timeOffset="-22937">4482 2364 758 0,'0'0'182'16,"0"0"-75"-16,0 0 6 16,0 0-11-16,0 0-66 15,0 0 24-15,73 7-29 16,-36 34-10-16,3 17 8 0,-3 15-10 16,-3 11-7-16,-10 4 11 15,-9-3-12-15,-15-5-5 16,0-1-3-16,-10-10-3 15,-35 3-12-15,-13-18-70 16,-10-6-397-16</inkml:trace>
  <inkml:trace contextRef="#ctx0" brushRef="#br0" timeOffset="-22187">7733 1236 719 0,'0'0'207'16,"0"0"-118"-16,0 0-3 15,0 0 1-15,0 0-13 16,0 0-29-16,-39-23-15 16,57 26-25-16,37 24 4 15,33 14 20-15,41 12 3 16,30 5 1-16,18 11-2 15,13 2-11-15,-7 0-3 16,-6-2-9-16,-15-5 3 16,-25-9 0-16,-26-12 2 15,-32-10-3-15,-27-5-5 16,-12-11 1-16,-19-7-1 0,-9-4 3 16,-9-3-5-16,-3-3 0 15,0 2-1-15,0 2-2 16,0 0-7-16,-15 13-25 15,0 5-79-15,9 3-215 16,6-3-328-16</inkml:trace>
  <inkml:trace contextRef="#ctx0" brushRef="#br0" timeOffset="-20752">9487 2324 828 0,'0'0'189'0,"0"0"-69"0,0 0-29 16,0 0-24-16,0 0-11 16,0 0-3-16,0-41-7 15,-3 41-17-15,3 0-22 16,-6 30-7-16,0 25 0 16,-1 22 22-16,2 8-6 15,2 9-12-15,0 2 4 16,3 9 2-16,0 2-7 15,0 6 1-15,0-6-2 16,0-13 2-16,0-28-4 16,0-28 0-16,9-21-6 15,6-17-7-15,4 0 12 16,5-11 1-16,0-25 7 0,-3-11-5 16,-5-11-2-16,-14-10 2 15,-2-1-2-15,-5-6 0 16,-32 7-1-16,-6 1-3 15,-9 10 0-15,1 13-3 16,-2 15 3-16,5 9-3 16,11 5-2-16,9 13 0 15,10 2-2-15,9 0-6 16,9 0 4-16,0 0 7 16,0 0-2-16,16 0-6 15,35-6-1-15,20-2 15 16,11-5 11-16,-14 2-11 0,-20 0 7 15,-17 5-5-15,-12 0 2 16,-8-5 10-16,5 1 1 16,-4-4 4-16,0 3-2 15,-9 6-1-15,1 5 3 16,-4 0-8-16,0 0-1 16,0 0-10-16,0 0-3 15,0 0-2-15,3 19 3 16,5 8 2-16,2 1 2 15,8-7 2-15,-1-4-4 16,6-3 2-16,-2-9-1 16,1-5-1-16,5 0-3 15,1 0 3-15,-1-9 1 0,-3-12 2 16,-8-6 0 0,-8-4 3-16,-4-7 0 0,-4-13-3 15,0 0 8-15,0-10-6 16,0 1-1-16,0 10 1 15,-7 18-1-15,2 12 3 16,-1 15-1-16,3 5 0 16,3 0-6-16,0 0-2 15,-4 19-8-15,1 22 10 16,3 11 2-16,0 6 2 16,0 2-2-16,3-1-2 15,15-10 0-15,1-11 0 0,-4-13 0 16,-2-14-5-1,-7-11-2-15,-3 0 6 0,-1 0 1 16,8 0 0-16,2-11 3 16,3-11 0-16,6-2-1 15,-2 4 3-15,2 1-3 16,3 5-2-16,-5 12-4 16,6 2-2-16,-6 0 5 15,-1 4-6-15,3 19 0 16,-2 5 5-16,-8-4 1 15,-5 2 0-15,-2-8-2 16,-4-2-3-16,0 1-7 16,-7-3-2-16,-20-3 11 15,-4-6-17-15,-9-5-92 16,0 0-76-16,1 0-129 0,-4 0-114 16</inkml:trace>
  <inkml:trace contextRef="#ctx0" brushRef="#br0" timeOffset="-20359">9686 2239 535 0,'0'0'213'0,"0"0"-82"0,0 0-19 16,0 0-10-16,0 0-33 16,0 0-42-16,-9 0-20 15,-4 3-7-15,4 10 7 16,4 10-6-16,5-2-1 16,0 1-2-16,0-6-5 15,8-4 3-15,11-7 2 16,2-5 2-16,-6 0 13 15,1 0 13-15,-8-5 15 16,-5-15 7-16,-3 1 6 16,0 0-14-16,0-3-17 15,0 8-15-15,-3 4-8 0,-12 10-10 16,6 0-21-16,-1 0-70 16,10 10-120-16,0 9-248 15</inkml:trace>
  <inkml:trace contextRef="#ctx0" brushRef="#br0" timeOffset="-20040">10601 2019 795 0,'0'0'251'16,"0"0"-127"-16,0 0-17 15,0 0 1-15,0 0-24 16,0 0-32-16,-73-77-24 16,73 83-22-16,-3 32-4 15,-7 26 6-15,-1 15 2 16,1 20 1-16,5 10-4 16,2 11-1-16,3-11 2 15,0-12-5-15,5-22-1 16,25-21-1-16,7-18-1 15,0-16-7-15,3-10-35 16,-4-8-84-16,-2-2-117 16,3 0-40-16,-7-24-121 15</inkml:trace>
  <inkml:trace contextRef="#ctx0" brushRef="#br0" timeOffset="-19569">10840 2434 602 0,'0'0'185'16,"0"0"-43"-16,0 0-20 16,0 0-38-16,0 0-32 15,0 0-20-15,0-49-29 16,31 47 23-16,3 2-15 16,-4 0-5-16,-1 0 8 15,-11 2-11-15,-4 17 5 16,-10 3-6-16,-4 1 6 0,0-2-2 15,0 2-3-15,-12-7-3 16,-10 0 10-16,7-3 4 16,2-3-11-16,10-8-1 15,3-2-1-15,0 0-1 16,0 0 2-16,0 0 4 16,0 0 5-16,0 0 0 15,10 0-10-15,4-2-2 16,9 2-2-16,1 0 3 15,0 0-2-15,3 0 2 16,-1 13 0-16,-5 10 0 16,0-4 1-16,-2 2-1 15,-4 2-4-15,-9-4 4 16,-6-6-1-16,0 2 1 16,-3-7-8-16,-34 3 8 0,-12-9 7 15,-2 1-7-15,4-3-40 16,7 0-42-16,22 0-116 15,15-22-137-15,3-16-310 16</inkml:trace>
  <inkml:trace contextRef="#ctx0" brushRef="#br0" timeOffset="-19307">11162 1944 875 0,'0'0'221'16,"0"0"-100"-16,0 0-13 16,0 0-24-16,0 0-19 15,0 0-29-15,18-71-25 16,22 87 9-16,6 23-7 16,-1 16-2-16,2 20-2 15,-11 15-1-15,-9 20 3 16,-11 8 2-16,-16 0-9 15,-7-4-4-15,-47-15-2 16,-20-17-27-16,-15-13-325 16</inkml:trace>
  <inkml:trace contextRef="#ctx0" brushRef="#br0" timeOffset="-17858">3617 3342 680 0,'0'0'219'0,"0"0"-85"16,0 0 10-16,0 0-27 16,0 0-32-16,0 0-25 15,-19-11-14-15,14 11-11 16,-8 0-8-16,-14 2 0 15,-10 23-1-15,-18 14-9 16,-12 6 2-16,-25 9-5 16,-21 7-3-16,-18 3 0 15,-9 9-3-15,-4-2-4 16,-2 0-4-16,8-7 5 16,25-14 3-16,39-20-2 15,37-17 1-15,29-7-3 16,8-6-3-16,0 0 0 15,0 0 0-15,0 0 1 0,0 0-2 16,12 0 1-16,3 0 7 16,-6 0-7-16,-3 0-1 15,-6 0-1-15,3 0-13 16,4 0-25-16,7 0-57 16,12 0-61-16,1 6-128 15,-9-4-283-15</inkml:trace>
  <inkml:trace contextRef="#ctx0" brushRef="#br0" timeOffset="-10877">1808 4255 618 0,'0'0'237'16,"0"0"-110"-16,0 0-5 15,0 0 6-15,0 0-29 16,0 0-35-16,-3-11-29 15,3 11-8-15,0 0-10 16,0 0-10-16,0 11-7 0,0 33 0 16,-2 22 13-16,-8 22 0 15,-5 16-7-15,-3 13-4 16,-3 5 0 0,-5 0 4-16,11-18-5 0,9-24 0 15,6-25-1-15,0-23-1 16,0-9-8-16,28-12-9 15,2-6-34-15,7-5-29 16,3-5 23-16,-6-31 42 16,-7-11 16-16,-6-8 3 15,-8-14 0-15,-11-5 0 16,-2-11 0-16,0-3-1 16,0 8 0-16,-24 14 4 15,-12 14-6-15,-4 25 3 16,-3 15-3-16,1 12 0 0,5 0-10 15,9 0 8-15,6 5-4 16,11 10 1-16,4 1 4 16,7-8 0-16,0 9-1 15,0-9 2-15,7 1 0 16,10-1 2-16,6-8-1 16,1 0 0-16,3 0 0 15,7 0 5-15,3-12-5 16,2-1 3-16,4-1-4 15,-1-1 2-15,-2-5 2 16,-3 3-2-16,-10 6 3 16,-12 7-5-16,-5 4 5 0,-10 0-4 15,0 0 4-15,0 0-3 16,0 0-1-16,0 0 3 16,0 0-4-16,0 0-3 15,0 0-1-15,6 0-4 16,2 18 8-16,11 9 3 15,-1-3-1-15,-2-1-1 16,2-9 0-16,-2-6 0 16,0-2 1-16,-2-6 2 15,1 0 2-15,7-26 7 16,-1-12-5-16,0-6-3 16,-2-5 7-16,-4-4 14 15,-2 4-1-15,-7 0 3 0,-6 10 3 16,0 6-5-1,0 11 0-15,0 11-6 0,0 5 0 16,-3 6-1-16,3 0-19 16,-6 0-1-16,2 12-11 15,-2 21 8-15,3 16 3 16,0 3 1-16,1 6 0 16,2 2 2-16,0 0-1 15,0-4-2-15,0-15 0 16,8-18-1-16,2-15 0 15,-7-6-6-15,0-2 4 16,0 0 4-16,9-2 1 16,0-21 0-16,6-9 1 0,3 1-1 15,-2 9-1-15,-1 2 0 16,-5 10 0-16,3 4-1 16,-5 6-4-16,4 0 3 15,4 0-4-15,-1 16-3 16,-2 11 6-16,-5-4 0 15,-1 2 2-15,-10 5-6 16,0-7 2-16,0-2-8 16,-18-2-12-16,-19 4-20 15,-8-6-30-15,-5-4-56 16,5-13-63-16,8 0-102 16,13 0-356-16</inkml:trace>
  <inkml:trace contextRef="#ctx0" brushRef="#br0" timeOffset="-10512">2096 4280 391 0,'0'0'190'0,"0"0"-55"16,0 0-6-16,0 0 3 15,0 0-59-15,0 0-54 16,-28-19-19-16,22 21 0 15,3 17 2-15,0-1 6 16,0-2-2-16,3-8-6 16,0-5 1-16,0-1 1 0,0-2 0 15,0 0-1-15,0 0 1 16,15 0 8-16,3-2 18 16,-2-18 29-16,-6 1 16 15,-10 0-13-15,0-6-21 16,0 6-14-16,0 7-7 15,-7 1-7-15,-5 9-11 16,5 2-4-16,1 0-39 16,4 0-80-16,2 27-3 15,0 7-40-15,21-2-83 16,27 2-313-16</inkml:trace>
  <inkml:trace contextRef="#ctx0" brushRef="#br0" timeOffset="-10195">2822 4152 608 0,'0'0'216'16,"0"0"-44"-16,0 0-54 16,0 0 33-16,0 0-47 15,0 0-29-15,-47-97-33 16,45 97-11-16,2 0-19 15,-6 0-12-15,-3 23-6 16,-6 32 4-16,-4 11 2 0,-2 14 2 16,8 2 3-16,1 6-4 15,9-6 0-15,3-2-1 16,0-11 4-16,12-17-2 16,18-13-2-16,1-15-4 15,6-13-15-15,0-5-80 16,-3-6-72-16,-7 0-46 15,-8-6-97-15,-11-16-398 16</inkml:trace>
  <inkml:trace contextRef="#ctx0" brushRef="#br0" timeOffset="-9745">2939 4540 450 0,'0'0'171'15,"0"0"-17"-15,0 0-33 16,0 0-28-16,0 0-18 0,0 0-26 15,-15-101-20-15,15 101-2 16,13 0-16-16,-2 0-7 16,2 0 1-16,5 0-1 15,-7 19-4-15,-1-2 0 16,-1 5 0-16,-9 0 0 16,0-1 0-16,0 3 0 15,0-7 2-15,-6 3 2 16,0-3-4-16,-6-12 4 15,3 1-3-15,9-6 0 16,-4 0 5-16,4 0 5 16,0 0 7-16,0 0-2 0,0 0-10 15,0 0 3-15,0 0-9 16,13-6-3-16,2 1 1 16,7-1-5-16,-1 6 4 15,0 0-5-15,0 0 3 16,-2 11 0-16,-4 8 3 15,-2-4 1-15,-7 1-4 16,-3-5 0-16,-3 2 1 16,0 4-1-16,-27-3 5 15,-10-3 4-15,0-5-4 16,0-6-51-16,10 0-97 16,9 0-110-16,8-12-301 15</inkml:trace>
  <inkml:trace contextRef="#ctx0" brushRef="#br0" timeOffset="-9506">3189 4087 613 0,'0'0'173'16,"0"0"-57"-16,0 0-35 15,0 0-24-15,0 0-42 16,0 0 30-16,123 79 9 15,-68-29-16-15,-1 8-23 16,-4 8 14-16,-16 3-10 0,-13 7-6 16,-21 7-4-16,0 6-3 15,-15-5 1-15,-32 2-7 16,-10-15-115-16,-1-14-212 16</inkml:trace>
  <inkml:trace contextRef="#ctx0" brushRef="#br0" timeOffset="-8791">4494 3350 748 0,'0'0'222'15,"0"0"-92"-15,0 0 6 16,0 0-45-16,0 0-61 16,0 0-30-16,49-6 1 15,13 42 6-15,10 11 32 0,15 10 11 16,3 10-5-16,2 7-13 15,-2 0-6-15,-8 4-14 16,-10-7-4-16,-9-5-3 16,-15-6-1-16,-14-16 0 15,-7-14-3 1,-12-10 2-16,-9-9-1 0,-3-11 0 16,-3 0 0-16,0 0 2 15,0 0 10-15,0 0 1 16,0 0-2-16,0 0-9 15,-9 0-4-15,-3 0-46 16,3 0-72-16,3 11-105 0,2 14-67 16,1 5-134-1</inkml:trace>
  <inkml:trace contextRef="#ctx0" brushRef="#br0" timeOffset="-7705">5362 4351 870 0,'0'0'164'16,"0"0"-42"-16,0 0 16 16,0 0-20-16,0 0-38 0,-55-144-33 15,55 139-11 1,0 3-2-16,0 2-6 0,0 0-21 15,0 0-7-15,0 0-11 16,0 6 0-16,0 26 4 16,0 15 7-16,12 19 1 15,1 17 0-15,-10 15 0 16,-3 12 0-16,0-5-1 16,0-12 3-16,0-15-3 15,0-29 0-15,0-24-2 16,0-14-6-16,0-11-2 15,3 0 9-15,0 0 0 16,9 0 0-16,0-25 1 16,6-5 1-16,-2 0 0 0,-14-9 5 15,-2 6-5-15,0-6-1 16,-5-8-4-16,-22 1-1 16,-4 5 2-16,-6-3-11 15,3 14 4-15,4 10-3 16,2 9 2-16,6 11-1 15,14-4 0-15,8 4 4 16,0 0 3-16,0-7-8 16,0 2 1-16,27-3-5 15,31-6 6-15,16-8 11 16,-3-1 0-16,-10 2 2 16,-22 7-2-16,-20 6 0 15,-14 5 1-15,-2 0 12 0,-3 3 15 16,0 0 11-1,0 0-8-15,0 0-14 0,0 0-11 16,0 0-5-16,0 0-2 16,0 0-10-16,0 22-7 15,0 3 17-15,0 4 1 16,19-4 4-16,2-7-3 16,3-5-1-16,4-5 1 15,-4-5 0-15,3-3 0 16,2 0 1-16,-5-11 1 15,0-13 2-15,-3-8-3 16,-5-10 5-16,-1 0-2 0,-9-7-1 16,1-6-3-1,-7 7 9-15,0 10-2 0,0 6-1 16,0 16 15-16,0 7-10 16,0 9 4-16,0 0-16 15,0 0-3-15,0 0-11 16,-4 32-3-16,-2 10 17 15,-2 19 3-15,3 2-2 16,3 0 0-16,2-3 1 16,0-7-4-16,0-15 4 15,0-19-4-15,0-8-1 16,0-11-3-16,0 0 6 16,0 0 2-16,7-5-1 15,7-20 3-15,4-4-2 16,1-3 1-16,-4 12-3 0,1-1 0 15,2 13-1-15,4 2-1 16,2 6-3-16,0 0-4 16,-3 6 1-16,2 11-4 15,-12-1 2-15,-1 5 3 16,-4-3 1-16,-6 1 1 16,0 2-7-16,0 2-2 15,-32 1-27-15,-7-7-31 16,-9 2-57-16,-11-5-57 15,4-3-138-15</inkml:trace>
  <inkml:trace contextRef="#ctx0" brushRef="#br0" timeOffset="-7317">5475 4244 623 0,'0'0'168'0,"0"0"-29"15,0 0-37-15,0 0-5 16,0 0-45-16,0 0-25 16,-21-28-27-16,18 28-3 15,3 5 3-15,0 18 1 16,0-12-1-16,6 3 0 0,25-3 3 15,9-6 3-15,-1-5 0 16,-6 0-3-16,-5 0 2 16,-12 0 6-16,-10-14 19 15,-6-2 9-15,0-1-1 16,0-5-14-16,-6 3-5 16,-22 5-14-16,1 1-5 15,-2 8-8-15,8 5-48 16,10 0-54-16,4 5-85 15,7 16-93-15,0 1-319 16</inkml:trace>
  <inkml:trace contextRef="#ctx0" brushRef="#br0" timeOffset="-6946">6327 4029 182 0,'0'0'671'0,"0"0"-546"16,0 0-32-16,0 0 61 16,0 0-38-16,0 0-43 0,0-68-29 15,0 68-13 1,0 0-8-16,0 0-14 0,0 0-9 15,0 16-17-15,0 25 17 16,0 14 5-16,0 8-4 16,0 1 3-16,0 5-3 15,0-7 0-15,0 2 0 16,0-1 0-16,0-13-1 16,7-3 1-16,14-9 1 15,9-13-2-15,4-9-20 16,6-8-82-16,2-8-55 15,1 0-59-15,-9-8-241 16</inkml:trace>
  <inkml:trace contextRef="#ctx0" brushRef="#br0" timeOffset="-6607">6602 4324 421 0,'0'0'195'0,"0"0"-69"16,0 0 4-16,0 0-33 15,0 0-23-15,0 0-14 16,-8-39-29-16,8 39-18 16,12 0-7-16,3 0-2 15,0 0-1-15,-2 0-1 16,-7 14-1-16,-1 5 0 16,-5 3 4-16,0 5-2 15,0 4 2-15,0-1-5 0,-18-8 12 16,6-2-7-16,7-7-2 15,-2-1-2-15,7-7-1 16,0 3 0-16,0-4 0 16,10-4 1-16,17 0 5 15,4 0-6-15,8 0-7 16,-2-4-49-16,-1-9-96 16,-8 1-126-16,-10-7-318 15</inkml:trace>
  <inkml:trace contextRef="#ctx0" brushRef="#br0" timeOffset="-6355">6853 4032 274 0,'0'0'497'0,"0"0"-306"0,0 0-36 15,0 0-10-15,0 0-29 16,0 0-73-16,-45-63-26 15,45 63-17-15,11 16-9 16,17 25 9-16,-1 12 10 16,2 4-3-16,-5 9 6 15,-6 12 1-15,-7 7-3 16,-11 3-6-16,0 11 2 16,-32-1-3-16,-23 4-4 0,-12-10-132 15,-7-11-293 1</inkml:trace>
  <inkml:trace contextRef="#ctx0" brushRef="#br0" timeOffset="-4968">10432 3242 561 0,'0'0'344'0,"0"0"-193"15,0 0 2-15,0 0-5 16,0 0-64-16,0 0-29 16,6-43-5-16,-6 43-15 15,0 0-14-15,0 0-17 0,0 0-4 16,-31 33 0-16,-25 19 0 15,-19 16 12-15,-14 10-2 16,-15 7-8-16,-6 3 5 16,-6-3-1-16,6-8-4 15,21-16 12-15,25-23 0 16,27-13-6-16,22-17 0 16,9-5-6-16,3-3 5 15,3 0 0-15,0 0 3 16,0 0 2-16,0 0 2 15,0 0-2-15,0 0-4 16,0 0-5-16,0 0-3 16,0 0 0-16,0 0 0 15,0 0-1-15,0 0 1 0,0 0-1 16,0 0 1-16,0 0-7 16,0 0-13-16,0 2-34 15,0 2-73-15,0 4-128 16,0 3-187-16</inkml:trace>
  <inkml:trace contextRef="#ctx0" brushRef="#br0" timeOffset="-3720">8827 4269 903 0,'0'0'143'15,"0"0"-13"-15,0 0-4 0,0 0-15 16,0 0-36 0,0 0-27-16,-2-103-12 0,2 103-18 15,0 0-18 1,0 0 0-16,0 17-14 0,0 30 13 16,0 16 1-16,0 23 6 15,-5 20-4-15,-6 21 1 16,-5 13-3-16,1 1 3 15,1-18-3-15,4-21 2 16,10-33-2-16,0-31-5 16,0-19-5-16,0-19 1 15,21 0 6-15,16-21 3 16,8-26 8-16,5-11-8 16,-5-2 0-16,-8-6 0 15,-13-1 0-15,-14 5-8 0,-10-5 7 16,0 7-2-1,-13 5 1-15,-21 11 1 0,-1 11-1 16,-2 10-5-16,0 13 0 16,0 7-4-16,3 3-1 15,5 0-4-15,7 0 10 16,7 0-11-16,8 0 7 16,7 0-9-16,0 0-12 15,0 0 22-15,10-4-5 16,24-8 1-16,14-10 13 15,13 0 1-15,-6-3 0 16,0 0-1-16,-9 1 1 0,-7 4 0 16,-10 4 10-1,-15 10-1-15,-7 4 2 0,-7 2 1 16,0 0-8-16,0 0-5 16,0 0-3-16,0 2-11 15,0 23 14-15,0 5 5 16,0 0-4-16,0-5 2 15,8-3 0-15,5-2-1 16,3-9 1-16,2-2-3 16,3-9 4-16,4 0 1 15,-1 0 0-15,0-9-1 16,1-16 0-16,-6-5 2 16,-5-9-2-16,-4 0 5 15,-2-2 4-15,-5-5 0 16,-3-1 7-16,0 3-4 0,0 0-8 15,0 10 6-15,0 13-1 16,-3 12 3-16,0 9 5 16,3 0-12-16,-2 0-9 15,-1 0-13-15,-4 25-4 16,-2 11 17-16,1 5 6 16,8 1-6-16,0 5 0 15,0 5 1-15,0 3 0 16,0 0 0-16,0 2-1 15,0-16 0-15,0-10 0 16,0-20-8-16,3-8-1 16,-3-3 9-16,2 0 2 0,4-9 3 15,4-21-2-15,-2 1 2 16,2-8-4-16,2 12 0 16,0 6 0-16,-6 2-1 15,4 9 0-15,1 8-1 16,5 0-5-16,5 0 0 15,6 0 1-15,-1 19 2 16,-2 12-5-16,-6-2 0 16,-5-2-2-16,-7 2-5 15,-6-10-9-15,0 1 2 16,0-4-9-16,-29-2-13 16,-6-9-21-16,-15 1-44 15,-2-6-16-15,1 0-105 0,-2-8-354 16</inkml:trace>
  <inkml:trace contextRef="#ctx0" brushRef="#br0" timeOffset="-3356">9068 4207 610 0,'0'0'163'0,"0"0"-40"15,0 0-25-15,0 0-3 16,0 0-18-16,0 0-37 0,-2-29-30 16,2 29-10-16,-3 0 0 15,0 3-16-15,3 16 16 16,0 0 8-16,0 0-6 16,0-11-2-16,24 1 4 15,13-9 3-15,3 0 2 16,-4 0 0-16,-9-3 21 15,-8-11 23-15,-14-3-7 16,-5-2 1-16,0 0-9 16,-5 1-26-16,-22 4-12 15,-10 5-6-15,0 9-23 16,6 0-43-16,7 0-36 16,11 16-42-16,13 16-61 0,0-3-84 15</inkml:trace>
  <inkml:trace contextRef="#ctx0" brushRef="#br0" timeOffset="-3039">9772 4128 763 0,'0'0'201'0,"0"0"-61"15,0 0-4-15,0 0-18 16,0 0-31-16,0 0-48 16,-71-85-12-16,65 85-19 0,-3 17-8 15,-6 32 0-15,-9 12 13 16,5 13-7-16,4-6-4 16,8 12 0-16,7-2-1 15,0-4 0-15,0 0 1 16,22-25-1-16,8-7-2 15,1-15-24-15,9-18-112 16,3-9-27-16,5 0-5 16,4-23-63-16,1-25-95 15</inkml:trace>
  <inkml:trace contextRef="#ctx0" brushRef="#br0" timeOffset="-2720">10004 4365 512 0,'0'0'141'15,"0"0"20"-15,0 0-26 0,0 0-37 16,0 0-18-16,0 0-21 16,-16-61-26-16,16 61-18 15,0 0-15-15,0 0-5 16,3 0 4-16,10 20 0 16,-2-4 1-16,-4 6 2 15,-4 3 0-15,-3-1-2 16,0 4 1-16,0-3 0 15,0 0 3-15,-10-6 2 16,5-3-4-16,2-8 3 0,3-3-3 16,0-5-1-16,0 0 0 15,0 0 0-15,5 0-1 16,24 0 8-16,6-13-4 16,6-3-4-16,2-7-90 15,-3 2-106-15,-4-4-161 16</inkml:trace>
  <inkml:trace contextRef="#ctx0" brushRef="#br0" timeOffset="-2468">10150 4109 828 0,'0'0'120'15,"0"0"-11"-15,0 0 12 16,0 0 1-16,0 0-40 0,0 0-49 15,-58-61-33-15,65 61-8 16,17 17 6-16,10 21 2 16,1 10 1-16,2 7 1 15,-5 13 1-15,-11 9 1 16,-13 6-3-16,-8-5 3 16,0-3-4-16,-24 3-4 15,-24-10-95-15,-10-13-208 16,3-11-584-16</inkml:trace>
  <inkml:trace contextRef="#ctx0" brushRef="#br0" timeOffset="-1868">11311 3138 693 0,'0'0'190'0,"0"0"-76"16,0 0 19-16,0 0-3 15,0 0-48-15,0 0-58 16,7-8-16-16,60 49-3 0,28 14 40 16,18 12 17-1,6 4-13-15,0 7-19 0,-3-5 2 16,-9 7-18-16,-12-12 4 16,-10-1-9-16,-14-10-4 15,-13-8-1-15,-13-10 0 16,-14-8 1-16,-7-12-1 15,-8-8-3-15,-10-3 8 16,-4-8-8-16,-2 0 1 16,0 0 2-16,0 0 0 15,0 0 1-15,0 0-5 16,0 2-17-16,0 10-94 16,-2 7-136-16,-4 5-184 0</inkml:trace>
  <inkml:trace contextRef="#ctx0" brushRef="#br0" timeOffset="-729">12564 4246 752 0,'0'0'240'0,"0"0"-95"16,0 0 4-16,-27-143-28 0,21 119-24 15,2 10-32-15,1 9-23 16,3 5-3-16,0 0-30 16,0 0-9-16,0 0-4 15,0 19-4-15,3 28 6 16,15 17 0-16,-5 15 2 15,-7 11 2-15,-3 26 2 16,-3 15-2-16,0 8 0 16,-3-2-2-16,-8-16 1 15,1-22 1-15,10-36-2 16,0-27-2-16,0-25 2 16,2-11-5-16,27 0 5 15,3-36 7-15,2-8-4 0,3-11 0 16,-10-11-3-1,-11-3-3-15,-11-10 0 0,-5-1 1 16,-5 0-3-16,-35 6-8 16,-8 13 0-16,-10 14 1 15,-3 11-9-15,6 9 2 16,8 13 3-16,20 6 1 16,14 8 11-16,13 0-1 15,0 0-7-15,7 0-10 16,33 0 11-16,15 8 11 15,3-2 0-15,3-6 1 16,-7 0 0-16,-1 0 1 16,-8-16-1-16,-5 2-1 0,-12 0 8 15,-12 6 8-15,-11 2 22 16,-5 6 5-16,0 0-10 16,0 0-9-16,0 0-11 15,0 0-8-15,0 0-5 16,0 0-5-16,0 0-11 15,0 0 7-15,0 22-7 16,6 8 16-16,9 9 1 16,1-6 2-16,2-3-1 15,7-8 0-15,6-9-2 16,1-7-1-16,5-6 0 16,0 0 1-16,-3-13 2 15,-1-15 2-15,-5-10 0 16,-7-12 1-16,-2-2-2 0,-11-11 0 15,-5-6 1-15,-3 1 3 16,0 4-2-16,0 12 2 16,-17 16-1-16,4 11 9 15,3 20-6-15,8-1-2 16,2 6-7-16,0 0 0 16,0 22-15-16,0 25 11 15,0 13 2-15,0 6 4 16,0-8-1-16,0 2 0 15,0 4-1-15,2-1 0 16,3-13 0-16,0-14-2 16,1-12-2-16,-3-16 0 0,4-8-10 15,-4 0 9 1,5 0 5-16,8-2-3 0,5-23 5 16,3-5-2-16,-1 6 2 15,-2 4-2-15,3 6 0 16,0 6 0-16,0 8-4 15,5 0-4-15,-5 5 2 16,3 14-4-16,-6 6 7 16,-3 5-2-16,-8 2 2 15,-7-9-3-15,-3 2 3 16,0-5-10-16,-5-4-43 16,-29-5-14-16,-12-3-59 15,-6-2-90-15,-1-6-135 16</inkml:trace>
  <inkml:trace contextRef="#ctx0" brushRef="#br0" timeOffset="-363">12913 4040 481 0,'0'0'322'0,"0"0"-171"16,0 0-33-16,0 0-8 16,0 0-21-16,0 0-35 0,-61-49-52 15,48 63 2-15,2 10-4 16,11 7-2-16,0-1 2 16,0-3 1-16,14-2 3 15,8-9-2-15,0-4 1 16,2-7-2-16,3-5 0 15,4 0 16-15,-7 0 9 16,-8 0 6-16,-11-17 5 16,-5-7-12-16,0-1-16 15,-30 3-9-15,-13 3-22 16,3 11-78-16,7 4-43 16,15 4-62-16,18 0-166 15</inkml:trace>
  <inkml:trace contextRef="#ctx0" brushRef="#br0" timeOffset="7303">9258 5225 432 0,'0'0'449'0,"0"0"-326"16,0 0-9-16,0 0 25 15,0 0-17-15,0 0-25 16,0 0-47-16,0-21-1 0,0 21-1 16,0 0-31-16,0 0 3 15,0 0-15-15,-18 8-4 16,-22 24 2-16,-18 15 7 16,-18 8-7-16,-4 6 9 15,-9 8-8-15,-5-3 4 16,-1 2-7-16,3-7 4 15,19-12-4-15,24-18 2 16,21-15-3-16,20-13 3 16,8-3-1-16,0 0-2 15,0 0 2-15,0 0 4 16,0 0 10-16,0 0-14 16,0 0 1-16,0 0 17 15,0 0-19-15,0 0 1 16,0 0 1-16,0 0 1 0,0 0-1 15,0 0-3-15,0 0 0 16,0 0 0-16,0 0 2 16,0 0-4-16,0 0 2 15,0 0 0-15,0 0 0 16,0 0 0-16,0 0-4 16,0 0 3-16,-3 0-18 15,0 0-9-15,-1 5-24 16,4-5-24-16,0 0-57 15,0 6-192-15,15 0-278 16</inkml:trace>
  <inkml:trace contextRef="#ctx0" brushRef="#br0" timeOffset="9794">7886 6094 506 0,'0'0'313'0,"0"0"-162"16,0 0-17-16,0 0 4 0,0 0-19 15,0 0-35-15,0-38-36 16,0 38-14-16,0 0-11 16,0 0-6-16,0 0-10 15,0 0-7-15,0 0-2 16,0 19-10-16,0 25 10 15,0 28 2-15,0 7 3 16,-12 16-3-16,3 0 3 16,-4 10-3-16,8 7 2 15,-5 1-1-15,7-8 2 16,3-31-3-16,0-30-8 16,0-27-11-16,18-17-3 0,6 0 14 15,8-42 8-15,4-7 1 16,-9-23 1-16,-5 3 0 15,-12 1 1-15,-10 8 0 16,0 4-3-16,0 7 0 16,-16 5-1-16,-11 8 1 15,-4 6 0-15,0 5-5 16,1 8 4-16,-1 9-1 16,12 3 2-16,8-1-1 15,4 6 1-15,7 0-2 16,0 0-1-16,0-5-6 15,0 5-2-15,0-3-8 16,4-1-4-16,15 3 15 0,5-5 8 16,0 0 0-1,-6 2 2-15,-2-11-1 0,-1 3 2 16,2 0 2-16,6-5 1 16,-6 4 2-16,-4 1 0 15,-3 7-2-15,-7 2 0 16,-3 3-4-16,0 0-2 15,0 0-2-15,2 0-7 16,4 3 1-16,7 16 8 16,-2-3 0-16,2 4 1 15,2-4 1-15,1-8-2 16,2 3 0-16,-3-11 0 16,0 6 2-16,-2-6-2 15,-4 0 2-15,3 0-2 16,7-6 4-16,-1-25-3 0,1 2 2 15,-1-7 4-15,-4-2-4 16,-1-6-2-16,-5 2 7 16,0-1 0-16,-8 7 12 15,0 5 9-15,0 12-5 16,0 2-9-16,-10 15 2 16,4-4-10-16,6 6-2 15,0 0-5-15,0 0-9 16,0 31-11-16,-3 13 20 15,3 11 1-15,0-8 1 16,0-1-2-16,0 1 0 16,0-11-2-16,6-6-4 0,4-11-15 15,-5-16-7 1,-2-3 28-16,3 0-1 0,7 0 1 16,2-15 0-16,4-14 3 15,-5 4-1-15,-1 0-2 16,-4 11 3-16,0 4-3 15,1 4-1-15,7 6 1 16,6 0-7-16,4 0-4 16,-3 19 0-16,-3 6-10 15,-6 0 7-15,-5 3 13 16,-7-9-13-16,-3 1 1 16,0-3-2-16,-21 1-19 0,-19-7-9 15,-6-3-62-15,-6-3-50 16,3-5-90-16,4 0-226 15</inkml:trace>
  <inkml:trace contextRef="#ctx0" brushRef="#br0" timeOffset="10172">7956 6028 692 0,'0'0'190'0,"0"0"-69"16,0 0-2-1,0 0-45-15,0 0-40 0,0 0-34 16,0-8-2-16,0 21 1 16,0 13 1-16,0-4 3 15,10-3-1-15,8-11-2 16,1-3 0-16,-4-1 4 15,-6-4 1-15,3 0 0 16,-3 0 10-16,-6 0 6 16,0-11 33-16,-3-11 10 15,0 2-7-15,-12 1-30 16,-9 2-18-16,3 9-5 16,2 3-4-16,10-2-5 15,2 6-3-15,4 1-71 16,0 0-95-16,23 0-112 0,35 13-98 15</inkml:trace>
  <inkml:trace contextRef="#ctx0" brushRef="#br0" timeOffset="10522">8677 5922 797 0,'0'0'175'0,"0"0"-29"16,0 0-14-16,0 0-8 0,0 0-32 15,0 0-43 1,-45-97 2-16,45 97-24 0,0 0-22 16,0 0-5-16,0 13-13 15,-3 29 8-15,0 13 5 16,-1 5 2-16,4 7-1 15,0 7 0-15,0-6-1 16,0-2 1-16,16-2 0 16,5-16 2-16,3-6-4 15,4-17 1-15,2-11-53 16,1-9-89-16,0-5-4 16,5 0-18-16,1-2-35 0,0-23-48 15,-6-5-293-15</inkml:trace>
  <inkml:trace contextRef="#ctx0" brushRef="#br0" timeOffset="10736">8976 6155 634 0,'0'0'190'0,"0"0"-57"15,0 0-25-15,0 0-9 16,0 0-36-16,0 0-29 16,-35-25-22-16,35 25-12 15,0 6 1-15,0 13 9 16,0 6-5-16,0 5-2 15,0 0 1-15,0 3-1 16,0-5-1-16,0-3-1 16,6-6-1-16,2-8-32 0,2-9-126 15,-2-2-92-15,5 0-171 16</inkml:trace>
  <inkml:trace contextRef="#ctx0" brushRef="#br0" timeOffset="10993">8976 6155 646 0,'163'-195'133'0,"-163"187"-1"16,6 4-5-16,-6 4-7 16,0 0-47-16,3 0-46 15,3 0-27-15,9 16 3 0,9 15 8 16,2 13 9-16,-5 3-5 15,-5 8-2-15,-8 3 4 16,-8 2-2-16,0 1-4 16,0-12-5-16,-24 1-4 15,-16-9-2-15,-2 3-78 16,2-14-132-16,9-5-180 16</inkml:trace>
  <inkml:trace contextRef="#ctx0" brushRef="#br0" timeOffset="11692">9682 5187 653 0,'0'0'319'16,"0"0"-187"-16,0 0 16 16,0 0-20-16,0 0-23 15,0 0-29-15,0-74-48 16,0 74-28-16,10 0-8 15,24 25-3-15,14 18 11 16,16 12 9-16,4 17-2 16,2 2-2-16,3 12 0 15,-5-6 7-15,2-6-6 16,-9-14 3-16,-9-10-8 0,-12-26 1 16,-10-5 1-1,-12-13-2-15,-14-6 2 0,-4 0 1 16,0 0 0-16,0 0-4 15,-41 0-75-15,-20 0-164 16,-18 11-278-16</inkml:trace>
  <inkml:trace contextRef="#ctx0" brushRef="#br0" timeOffset="12875">10364 6328 492 0,'0'0'153'16,"0"0"-20"-16,0 0 59 16,0 0-24-16,0 0-22 15,0-141-31-15,0 141-34 16,0 0-31-16,0 0-24 16,3 0-16-16,4 0-10 0,1 19-14 15,5 22 14-15,1 15 3 16,2 12 2-16,-3 12-5 15,-8 11 6-15,1 2-2 16,-6 4-2-16,0-12-1 16,0-11 0-16,0-19 0 15,0-24-1-15,0-18-4 16,0-13-18-16,0 0 18 16,18-19 2-16,1-26 2 15,2-6 1-15,-8-10-1 16,-13 9 0-16,0-3-5 15,0 6 1-15,-30 12-12 16,-17 2-5-16,-4 5-1 16,-11 16 2-16,11-3 3 15,8 12 14-15,15 2 2 0,20 3 1 16,8 0-6-16,0 0-4 16,0 0-5-16,11 0 8 15,20 0 5-15,6 0 2 16,11 0 0-16,2-5 2 15,-2-14 3-15,-1 2-2 16,-12 3 2-16,-4 3 2 16,-12 0 11-16,2 3 9 15,-5 2-1-15,-8 1-3 16,2 5-16-16,-10 0 9 16,0 0-7-16,0 0-7 15,0 0-2-15,3 0-6 0,5 0-7 16,8 19 10-16,2 6 3 15,-2-1 1-15,2-1-1 16,-2-10 0-16,-2-2 1 16,-4-11-1-16,1 0 1 15,5 0 0-15,0 0 3 16,2-24 3-16,1-7 0 16,-8-10-1-16,-1 3-3 15,-2-9 0-15,-3 0 3 16,-3 0 3-16,-2 4 13 15,0 12-6-15,0 9 6 16,0 14-7-16,0 2-4 16,0 6-2-16,0 0-9 0,0 0-7 15,0 6-2-15,0 19-10 16,0 11 19-16,0 7 6 16,0-1-5-16,0 2 0 15,0-8 0-15,3-12-1 16,3-10-7-16,1-3-8 15,-4-11 4-15,0 0-11 16,2 0 16-16,5 0 2 16,9 0-1-16,5-6 5 15,0-13 1-15,0 8 2 16,-3 3-5-16,0 3 2 16,-2 5-2-16,-1 0-1 0,1 0 0 15,-4 0-1 1,1 0-4-16,-5 13 1 0,-4 4-3 15,-1 2-1-15,-6 6 2 16,0-1 2-16,-8-4-6 16,-29-1-16-16,0-3-29 15,-3-8-21-15,0-4-31 16,4-4-57-16,2 0-114 16,7 0-430-16</inkml:trace>
  <inkml:trace contextRef="#ctx0" brushRef="#br0" timeOffset="13300">10575 6051 232 0,'0'0'513'0,"0"0"-346"16,0 0-42-16,0 0-31 16,0 0-37-16,0 0-33 15,-18-14-19-15,15 14-5 16,3 2-6-16,0 18 6 0,0 5 1 16,0-1 0-1,0-2 1-15,6-3 0 0,12-5 2 16,-2-5-1-16,-5-7 3 15,-1-2-3-15,-2 0 8 16,-1 0 23-16,-1-13 53 16,-3-10-16-16,-3 2-19 15,0 4-13-15,0-8-18 16,0 9-6-16,-6 2-6 16,-6 0-1-16,6 9-8 15,3-1-25-15,3 6-50 16,0 0-119-16,43 0-48 15,18 17-56-15</inkml:trace>
  <inkml:trace contextRef="#ctx0" brushRef="#br0" timeOffset="13702">11409 5822 233 0,'0'0'578'0,"0"0"-440"16,0 0-33-16,0 0 9 16,0 0-12-16,0 0 19 0,0-33-37 15,0 33-40 1,0 0-2-16,0 0-2 0,0 0-10 15,0 0-9-15,0 17-16 16,0 13-3-16,0 19 12 16,0 1-8-16,0-1 0 15,0 4-5-15,0 4 1 16,0-2-1-16,7 0 0 16,-4 0 1-16,2-8-1 15,5-3-1-15,2-13 0 16,6-7-4-16,6-10-25 15,10-9-48-15,9-5-32 16,3 0-79-16,3 0-102 16,-7-11-256-16</inkml:trace>
  <inkml:trace contextRef="#ctx0" brushRef="#br0" timeOffset="14100">11800 6113 599 0,'0'0'251'0,"0"0"-99"16,0 0-32-16,0 0-8 16,0 0-30-16,0 0-22 15,-19-19-23-15,19 19-9 16,0 0-13-16,0 0-15 16,-2 0 0-16,2 23-12 15,0 4 12-15,0 9 3 0,0 0-3 16,0-7 2-16,0-4-1 15,18-5-1-15,6-9 0 16,4-6 0-16,-1-5 5 16,2 0 1-16,-8-8 7 15,-3-14-1-15,-3-3 18 16,-11-2 22-16,-4-4 3 16,0 1-18-16,0 3-6 15,-10 2-21-15,-11 8-1 16,-6-2-4-16,-2 14-5 15,2-1-4-15,3 6-6 16,6 0-33-16,5 17-83 16,8 8-96-16,5-6-145 0,0-3-425 15</inkml:trace>
  <inkml:trace contextRef="#ctx0" brushRef="#br0" timeOffset="14353">12008 5842 917 0,'0'0'122'0,"0"0"31"15,0 0 10-15,0 0-35 16,0 0-62-16,0 0-36 16,16-53-15-16,5 56-5 0,3 27 0 15,7 17 35-15,2 19-22 16,-12 14-7-16,-8 11-5 15,-10 19 1-15,-3 0 1 16,0 5-10-16,-19-2-3 16,-26-9 0-16,-29-2-65 15,-18-9-149-15,-11-22-335 16</inkml:trace>
  <inkml:trace contextRef="#ctx0" brushRef="#br0" timeOffset="16941">2070 5187 592 0,'0'0'180'15,"0"0"-66"-15,0 0 16 16,0 0 5-16,0 0-32 16,0 0-21-16,0-19-11 15,0 19-21-15,0 0-10 16,0 0-17-16,0 0-1 16,0 0-10-16,0 0-4 15,-21 6-8-15,-14 26 1 16,-15 15 16-16,-16 11-11 15,-5 2 1-15,-6 3-2 16,1-5 7-16,15-8-4 16,18-17-6-16,22-18-1 15,15-8 1-15,6-7-1 0,0 0-2 16,0 0 2 0,0 0 1-16,0 0 0 0,-4 0 0 15,1 0 2-15,3 0 0 16,-3 0-3-16,3 0 0 15,0 0 8-15,0 0-1 16,0 0-5-16,0 0 0 16,0 0-1-16,0 0 4 15,0 0-5-15,0 0-1 16,0 0-1-16,0 0 1 16,0 0 0-16,0 0 2 15,0 0 2-15,0 0-4 0,0 0 0 16,0 0-27-1,0 2-57-15,0 9-124 0,0 1-167 16,0 12-595-16</inkml:trace>
  <inkml:trace contextRef="#ctx0" brushRef="#br0" timeOffset="18224">815 5838 731 0,'0'0'228'15,"0"0"-113"-15,0 0 4 16,0 0 13-16,0 0-31 15,0 0-32-15,-27-71-47 16,27 71-15-16,0 0-7 16,0 8-9-16,-3 23-6 15,3 24 15-15,0 8 6 16,0 16-5-16,0 12 3 16,-6 11-4-16,-4 5 2 15,7-5-2-15,-5-8 1 16,8-20-2-16,0-25-7 15,0-21-9-15,0-14-21 16,0-14-9-16,0 0 13 0,17-6-5 16,8-19 39-1,5-13-3-15,-4-9-3 0,-9-2-13 16,-5-12 16-16,-6 4 2 16,-6 2-1-16,0 2 4 15,-8 15 0-15,-26 7 0 16,-6 12-2-16,-3 8-16 15,-2 6 13-15,1 5-2 16,9 0-2-16,6 0 3 16,14 0 1-16,9 0 1 15,6 0-3-15,0 0-14 16,0 3-25-16,6 5-1 0,19-8 11 16,5 0 22-16,10 0 9 15,-1 0 3-15,4 0 2 16,1-17-1-16,-7 3 0 15,-5 1 16-15,5-6 7 16,-10 2 1-16,-1 6 16 16,-15 3 2-16,-4 2-11 15,-4 6-9-15,-3 0 4 16,0 0-19-16,0 0-8 16,0 0-1-16,0 0-15 15,0 19 16-15,6 4 0 16,6-2 3-16,0-4-3 15,0-9 0-15,4-5 0 16,-5-3 2-16,5 0-1 16,2 0 5-16,-2-3 2 0,0-24 2 15,-2-3-8-15,-2-1 5 16,-2-11-3-16,-4 4 10 16,-3 3 7-16,-3-3-3 15,0 9 21-15,0 10-5 16,0 11-7-16,0 3 5 15,0 5-11-15,0 0-21 16,0 0 0-16,0 0-11 16,0 19-9-16,0 23 6 15,0 0 14-15,0 14 4 16,0-1 0-16,0 0-4 16,8-11-3-16,2-8-7 0,3-17-28 15,-7-13 4 1,-3-6 29-16,2 0 5 0,2-11 14 15,-1-14 1-15,3-5-12 16,0-1-3-16,0 4 8 16,1 10-8-16,-2 4 3 15,2 2-5-15,6 11 2 16,5 0-12-16,0 0 10 16,4 5-10-16,-4 14-1 15,-3 4 9-15,-2-2-7 16,-11 2-7-16,-2-10-2 15,-3 4-1-15,0-9 5 16,-27 3 10-16,-12-3-2 0,-11 3-60 16,-1-11-20-1,-4 0-56-15,5 0-184 0</inkml:trace>
  <inkml:trace contextRef="#ctx0" brushRef="#br0" timeOffset="18579">1007 5869 445 0,'0'0'244'0,"0"0"-125"0,0 0-18 16,0 0-31-1,0 0-56-15,0 0-14 0,0 5 1 16,0 12-1-16,0-3 2 15,0-3-1-15,7-3 4 16,2 3-2-16,4-11 1 16,5 0 0-16,-4 0 5 15,2 0 24-15,0-8 17 16,-11-9 12-16,-2 0 21 16,-3-2-11-16,0 0-16 15,-3 2-37-15,-21 4-14 16,0 5-5-16,-4 8-3 15,4 0-19-15,5 0-53 16,13 13-42-16,6 12-49 16,6 0-163-16</inkml:trace>
  <inkml:trace contextRef="#ctx0" brushRef="#br0" timeOffset="18883">1668 5756 597 0,'0'0'268'15,"0"0"-117"-15,0 0 14 16,0 0-36-16,0 0-32 16,0 0-50-16,0-44-33 0,-3 44-14 15,-7 14-2-15,-1 22 1 16,-8 13 1-16,4 9 4 15,-1 2-1-15,8 6-2 16,1 1 0-16,7-4-1 16,0-3 0-16,0-16 2 15,4-8-2-15,14-11-50 16,4-14-145-16,-1-3-30 16,0-8-52-16,0 0-125 15</inkml:trace>
  <inkml:trace contextRef="#ctx0" brushRef="#br0" timeOffset="19191">1742 6089 261 0,'0'0'258'0,"0"0"-145"16,0 0 44-16,0 0-15 16,0 0-82-16,0 0-18 15,32-63-34-15,-16 63-4 16,2 0 3-16,4 11 3 15,-7 11-5-15,-2 0-1 16,-5 3-4-16,-2-6 2 16,-6 5-2-16,0-4 0 15,0 2 0-15,0 3 2 16,-6-6 3-16,-2-6-3 0,8-2 1 16,0-11-3-16,0 0-5 15,18 0-2-15,18 0 5 16,11-19 0-16,4-11-34 15,-2-6-67-15,-1 0-146 16,-8 4-290-16</inkml:trace>
  <inkml:trace contextRef="#ctx0" brushRef="#br0" timeOffset="19454">2126 5775 556 0,'0'0'289'0,"0"0"-161"16,0 0-4-16,0 0 20 16,0 0-44-16,0 0-51 0,-27-43-45 15,27 43-4-15,18 13-15 16,9 17 15-16,10 14 5 16,-3 6 1-16,-4 3-2 15,-2 1 0-15,-9 3 0 16,-11 4-3-16,-8 6 2 15,0-4-3-15,-37 3-21 16,-27-6-114-16,-2-10-122 16,1-14-333-16</inkml:trace>
  <inkml:trace contextRef="#ctx0" brushRef="#br0" timeOffset="20046">3030 5028 448 0,'0'0'432'0,"0"0"-307"15,0 0-9-15,0 0-7 16,0 0-2-16,0 0-38 16,-72-53-44-16,72 53-23 15,11 0-2-15,36 28 0 16,17 21 13-16,15 12 9 0,3 13 1 16,-2 6 0-1,-4-1 3-15,-15 1-14 0,-6-6 6 16,-12-13-10-1,-6-12 0-15,-6-13 7 0,-13-17-6 16,-6-7-1-16,-7-7-4 16,-5-5-3-16,5 0 2 15,-5 0 1-15,0 0 2 16,0 0-1-16,0 0 3 16,0 0 0-16,0 0-8 15,0 0-5-15,0 0-46 16,0 14-91-16,-5 0-134 15,5 8-74-15</inkml:trace>
  <inkml:trace contextRef="#ctx0" brushRef="#br0" timeOffset="21120">3529 5910 634 0,'0'0'337'16,"0"0"-203"-16,0 0 13 15,0 0-19-15,0 0-13 16,0 0-48-16,-65-99-26 16,65 99-21-16,0 0-16 0,0 0-4 15,0 0-5-15,0 8-7 16,0 23 8-16,7 12 2 15,4 10 4-15,-4 9 1 16,-4 11-3-16,0 7 0 16,-3-1 0-16,0-10 0 15,0-9-14-15,0-18-9 16,0-15-12-16,0-10-6 16,0-17 10-16,6 0 2 15,4 0 9-15,5-6 18 16,-1-19 2-16,2-5 5 15,-10 1-3-15,-6-10 1 16,0 3-3-16,-15-6 1 0,-21 10-1 16,-14-4-6-1,-8 17 6-15,-3-1-7 0,3 15 2 16,12 5 2-16,20 0 0 16,13 0-1-16,13 0 1 15,0 0-10-15,8 0-3 16,32 0 2-16,15 2 11 15,6-2-5-15,-3 0 6 16,-5 0 2-16,-14-13 0 16,-5-4 6-16,-7 3-4 15,-5 1 0-15,-10 7 18 16,-6 1 13-16,-6-1 18 16,0 4-8-16,0 2-15 15,0 0-1-15,0 0-10 0,0 0-8 16,0 0-2-16,0 0-7 15,0 0-8-15,0 2-7 16,0 18-1-16,0 7 15 16,0 0 1-16,0-4 0 15,3 1-5-15,13-16-1 16,8-2-21-16,1-6 15 16,8 0 7-16,1-6 5 15,3-18 2-15,-3-9 0 16,-7-3-1-16,-9-2 1 15,-5-4 5-15,-8 1 0 16,-5 2 14-16,0 1 2 16,0 7-4-16,-2 15-1 0,-8 8 1 15,7 8 1 1,0 0-18-16,3 0-2 0,-3 0-11 16,-4 24-7-16,-1 15 18 15,2 11 4-15,2-9-2 16,4 3-2-16,0-8 0 15,0-4 0-15,0-9-15 16,0-10-9-16,0-7-5 16,0-6 13-16,4 0 7 15,14 0 4-15,6 0 5 16,1 0 1-16,1-19 1 16,0 8-1-16,-2-3-1 0,-3 9 0 15,-5-1-1 1,-1 6-1-16,-6 0-5 0,1 0-3 15,-2 0-2-15,-2 17-3 16,-6 2 2-16,0-6-5 16,0 1-5-16,-3 3 6 15,-24-4-45-15,-12-2-47 16,-11-5-91-16,5 0-132 16</inkml:trace>
  <inkml:trace contextRef="#ctx0" brushRef="#br0" timeOffset="21489">3725 5902 398 0,'0'0'356'0,"0"0"-200"16,0 0-23-16,0 0-3 15,0 0-41-15,0 0-62 16,0-11-27-16,0 11-17 16,-16 19 15-16,3 6 2 15,5-6 0-15,5-2-3 16,3-4 3-16,0-2-1 0,0-5 1 16,11-6 0-1,5 0 3-15,-1 0 5 0,-2 0 5 16,-1-6-5-16,-7-5 3 15,-5-2-2-15,0 2 3 16,0-1-5-16,0 4-7 16,-14 8-15-16,-7 0-43 15,5 0-117-15,13 0-84 16,3 12-247-16</inkml:trace>
  <inkml:trace contextRef="#ctx0" brushRef="#br0" timeOffset="21853">4251 5745 594 0,'0'0'225'0,"0"0"-94"0,0 0-14 16,0 0 23-16,0 0-35 15,0 0-3-15,5-63-45 16,-5 63-14-16,0 0-5 16,0 0-12-16,0 0-24 15,0 0-2-15,0 21-15 16,-10 13 15-16,-4 12 2 16,-1 13 3-16,2 4-4 0,4 3 1 15,2-4-1-15,7-1 1 16,0-14-1-16,0-3 0 15,19-19 0-15,6 0-1 16,5-15-17-16,1-7-46 16,6-3-39-16,-4 0-82 15,-8 0-59-15,-8-19-127 16</inkml:trace>
  <inkml:trace contextRef="#ctx0" brushRef="#br0" timeOffset="22088">4431 6020 492 0,'0'0'200'0,"0"0"-100"16,0 0 25-16,0 0 51 0,0 0-57 16,0 0-25-16,0-74-23 15,0 74-35-15,0 0-22 16,0 0-14-16,0 0-2 16,0 14-8-16,0 8 10 15,0 11 3-15,2 3-2 16,7-6 0-16,1 3 0 15,-5-6 0-15,-2-2-2 16,0 0-27-16,4-12-133 16,-1-1-126-16,4-10-158 15</inkml:trace>
  <inkml:trace contextRef="#ctx0" brushRef="#br0" timeOffset="22347">4552 5720 277 0,'0'0'558'15,"0"0"-397"-15,0 0-38 16,0 0 12-16,0 0-34 16,0 0-75-16,3-41-26 15,19 52-2-15,6 25 2 16,-1 8 18-16,-3 16-6 15,-6 1-1-15,-8 2-4 16,-7-2-5-16,-3-1 1 16,-7 1-3-16,-38-4-6 0,-29 9-147 15,-20 1-261 1</inkml:trace>
  <inkml:trace contextRef="#ctx0" brushRef="#br0" timeOffset="23120">1102 6688 396 0,'0'0'421'0,"0"0"-245"0,0 0-71 16,0 0 26-1,0 0-8-15,0 0-20 0,10-49-55 16,-10 49-23-16,0 0-15 15,0 0-10-15,-18 31 5 16,-22 18 1-16,-9 11 7 16,-7 9-3-16,-2-3-6 15,4-5-2-15,5-12 3 16,15-13-5-16,12-11 1 16,7-12-2-16,12-13 1 15,0 6 0-15,3-6 3 16,0 0-2-16,0 0 5 15,0 0-1-15,0 0-1 16,-3 0-1-16,3 0 0 16,0 0-3-16,0 0-2 0,0 0-27 15,0 5-40 1,-5 3-89-16,-11 9-151 0,0 2-164 16</inkml:trace>
  <inkml:trace contextRef="#ctx0" brushRef="#br0" timeOffset="24305">418 7244 568 0,'0'0'232'16,"0"0"-95"-16,0 0-16 15,0 0-19-15,0 0-10 16,0 0-30-16,-12-80 10 15,12 80-36-15,-4 0-6 16,4 0-22-16,0 0-8 0,-3 14-10 16,-2 27 10-16,-1 9 3 15,-4 18 6-15,2 4-9 16,-2 16 4-16,4 3-3 16,6 8 1-16,0-8-1 15,0-12-1-15,0-18-2 16,0-28-35-16,13-17-23 15,1-16 11-15,4 0 27 16,8-24 22-16,1-18 10 16,-3-7-6-16,-6-1-2 15,-12 6 1-15,-2-3 1 16,-4 3-1-16,0 1-2 16,-10 1 0-16,-11 4-1 15,-3 10 0-15,3 9-5 0,-1 11 4 16,1 2-12-16,-2 6 2 15,6 0 9-15,2 0-7 16,-1 0 7-16,11 0 2 16,5 0-3-16,0 0-4 15,0 0-34-15,0 0 6 16,14 0 2-16,14 0 25 16,6 0 8-16,2 0 4 15,0 0-4-15,-4-5 3 16,-8-6-1-16,-9 4 0 15,-6 7 15-15,-6-1-1 16,-3 1-2-16,0 0 0 16,0 0-8-16,0 0-1 0,0 0-5 15,10 0-5-15,-2 13 5 16,2 12 5-16,-4 0 1 16,4-3-1-16,-5 3-3 15,8-6-2-15,-2-11 3 16,8 3-2-16,2-11 2 15,3 0-2-15,-1 0 4 16,-2-6 2-16,-3-18 0 16,-3-7-5-16,-5 1 4 15,-8-3 6-15,-2-3 25 16,0-7 4-16,0 6-9 16,0 2-4-16,0 16-3 0,-2 4-9 15,-1 15 7 1,0 0-9-16,-1 0-14 0,1 0-11 15,3 4-8-15,-6 20 9 16,3 12 10-16,0 0 7 16,-4 0-6-16,7-10 1 15,0 3-2-15,0-4-4 16,0-12-9-16,0-2-20 16,10-5-8-16,-1-6 9 15,9 0 25-15,4 0 7 16,9 0 3-16,-4-6-1 15,-6 1-1-15,0-1-1 16,-2 6 0-16,-1 0-3 0,-2 0-4 16,-8 0 4-16,2 0-28 15,-4 6 7-15,-3 5-4 16,1 2-2-16,-4 7 13 16,0-9 2-16,0 2 3 15,-29 4-10-15,-5-9-31 16,2-2-19-16,-5-1-32 15,0-5-83-15,6 0-321 16</inkml:trace>
  <inkml:trace contextRef="#ctx0" brushRef="#br0" timeOffset="24647">537 7269 368 0,'0'0'271'0,"0"0"-157"16,0 0 7-16,0 0-9 15,0 0-48-15,0 0-47 16,-12-6-17-16,12 6 1 16,0 8-1-16,0 9 0 15,0 2 3-15,3-3-2 16,0-2-1-16,6-2 0 15,3-7 1-15,1-5 2 16,1 0 0-16,-1 0 8 16,0 0-4-16,-5 0 7 0,-5-5-5 15,-3-7 10-15,0 1-3 16,0 3-7-16,-8 3-9 16,-16 5-18-16,-2 0-95 15,8 0-163-15</inkml:trace>
  <inkml:trace contextRef="#ctx0" brushRef="#br0" timeOffset="25041">1246 7153 534 0,'0'0'262'0,"0"0"-118"16,0 0-24-16,0 0 35 16,0 0-71-16,0 0-7 15,-17-36-45-15,12 36-22 16,5 0-3-16,-8 6-7 15,-5 24 0-15,-3 14 2 16,2 5 6-16,-1 12-6 16,2-1 0-16,10 1-1 15,3 0-1-15,0-6-1 0,10-11 1 16,20-14 0-16,1-5-7 16,6-20-72-16,-2-5-29 15,-1 0-57-15,0 0-37 16,-7-5-84-16,-6-14-286 15</inkml:trace>
  <inkml:trace contextRef="#ctx0" brushRef="#br0" timeOffset="25247">1435 7459 369 0,'0'0'248'0,"0"0"-143"0,0 0 32 16,0 0 11-16,0 0-43 15,0 0-37-15,-15-24-36 16,12 24-14-1,0 0-18-15,0 18-5 0,-2 7 5 16,-5 11 6-16,4-6-3 16,-1 3 0-16,4-9 0 15,-2-1-3-15,5-4-7 16,0-6-200-16,0-7-199 16</inkml:trace>
  <inkml:trace contextRef="#ctx0" brushRef="#br0" timeOffset="25505">1567 7203 88 0,'0'0'667'0,"0"0"-515"0,0 0-105 15,0 0-17-15,0 0-11 16,0 0-7-16,16 11 29 15,2 14-4-15,-1 7-12 16,-1 10-1-16,-3 7 12 16,-5-2-18-16,-5-3-9 15,-3 11-4-15,0 0-2 16,0-6-3-16,-24 6-13 16,-9-16-194-16,-1-9-207 0</inkml:trace>
  <inkml:trace contextRef="#ctx0" brushRef="#br0" timeOffset="25977">1888 6436 693 0,'0'0'311'16,"0"0"-210"-16,0 0-63 15,0 0 1-15,0 0 1 16,0 0-3-16,95 24 26 16,-43 20-18-16,6 6-7 15,0 18-4-15,-4 18-9 16,-1 4-8-16,-5 7-4 0,-1-9-2 16,-8-17-7-1,-2-8 2-15,-7-21-4 0,-9-17 1 16,-5-12 0-16,-11-7 0 15,0-6 5-15,-5 0-8 16,0 0 8-16,0 0-8 16,0 0-3-16,0 5-75 15,0 1-142-15,0 13-201 16</inkml:trace>
  <inkml:trace contextRef="#ctx0" brushRef="#br0" timeOffset="27087">2416 7472 752 0,'0'0'210'16,"0"0"-96"-16,0 0 6 15,0 0 13-15,0 0-33 16,0 0-45-16,-34-80-24 16,31 80-15-16,3 0-16 15,0 0-6-15,0 26-15 16,0 9 21-16,0 14 3 16,0 12-2-16,0 2 0 0,0 14 3 15,0-8-3-15,0 5-1 16,0-13 0-16,0-12-12 15,0-7-26-15,0-18-26 16,8-16-18-16,3-8 9 16,7 0 49-16,1-19 24 15,-1-11 7-15,-9-8-4 16,-5-4 2-16,-4 4-1 16,0-4-3-16,-10-1 8 15,-11 6 0-15,-3 7-7 16,0 6 3-16,-2 16 8 15,-1 1-9-15,3 7 1 16,6 0-10-16,2 0 4 16,10 0-3-16,6 0-2 15,0 0 5-15,0 0-5 0,6 0 6 16,18 0 4-16,0 0-2 16,5 0-1-16,-8 0 4 15,0 0-1-15,0 0-1 16,1-16 7-16,2 3 7 15,-6-6 14-15,-5 2-4 16,-5 11 0-16,-1-2-6 16,-4 8-4-16,0-5-4 15,0 5-10-15,-3 0-3 16,0 0 1-16,0 0-4 16,0 0 0-16,0 0-16 15,3 5 5-15,1 14 13 0,2 1 2 16,-1-1 3-16,5-3-2 15,-1-4 1-15,1-4-2 16,7-8-1-16,-2 0-1 16,7 0 1-16,3 0 4 15,-4-20 2-15,1-4 0 16,-7-7-5-16,-3-4 6 16,-2 2-5-16,-8-3 5 15,-2 6 3-15,0-1 7 16,0 12 10-16,0 3 2 15,0 13-12-15,0 3 9 16,0 0-22-16,0 0-4 16,0 0-4-16,0 0-15 0,0 34 6 15,0 1 13-15,0 9 2 16,0-3 0-16,0-3 3 16,0-2-5-16,0-11-2 15,0-8 2-15,0-9-1 16,0-8-3-16,3 0-2 15,-3 0 4-15,3 0-3 16,7 0 5-16,1-8 0 16,5-9 3-16,2-2-1 15,1 2 2-15,-4 9-4 16,-1 8-1-16,2 0-9 16,-3 0-2-16,2 0-3 0,-6 8-7 15,1 9 0 1,-7 2-2-16,0-2 5 0,-3-4 4 15,0-2-16-15,0 3-12 16,-10-3 4-16,-20-3-60 16,-7-3-83-16,-8-5-193 15</inkml:trace>
  <inkml:trace contextRef="#ctx0" brushRef="#br0" timeOffset="27449">2466 7423 645 0,'0'0'160'0,"0"0"-93"0,0 0 32 15,0 0-31-15,0 0-37 16,0 0-21-16,-16-5-10 15,16 5 0-15,-2 0 0 16,2 5 0-16,0 0 0 16,0 1-1-16,0-6 2 15,0 0 0-15,11 0 2 16,2 0 6-16,-1 0 10 0,-3-6-1 16,-3-4 18-1,-6-4-10-15,0 8-6 0,0-5-7 16,0 5-13-16,-6 4-15 15,-13 2-49-15,7 0-49 16,6 0-156-16,6 19-289 16</inkml:trace>
  <inkml:trace contextRef="#ctx0" brushRef="#br0" timeOffset="27794">3006 7263 777 0,'0'0'169'0,"0"0"-74"0,0 0 32 15,0 0-17-15,0 0-12 16,0 0-59-16,-21-30-29 15,21 30-10-15,0 0-10 16,0 36-2-16,0 13 12 16,0 14 3-16,0 9-2 15,0 2 3-15,0-8-4 16,0-8 1-16,10-12-1 16,7-7 2-16,1-17-2 0,3-2-67 15,2-13-48-15,-2 0-49 16,3-2-53-16,-8-5-146 15</inkml:trace>
  <inkml:trace contextRef="#ctx0" brushRef="#br0" timeOffset="28165">3254 7648 355 0,'0'0'256'0,"0"0"-190"16,0 0 40-16,0 0 28 15,0 0-47-15,0 0-22 16,-3-104-8-16,-4 104-12 0,4 0-14 16,0 0-31-1,1 0-2-15,2 19 2 0,0 6-1 16,0 5 1-16,0 0 0 16,0-6 3-16,0 7-3 15,18-11 3-15,0-2-3 16,4-12-3-16,-1 0-1 15,-5-6 3-15,-2 0 1 16,-4 0 6-16,-2-19 1 16,-1-4 3-16,-4-1 11 15,-3-1 39-15,0 0-7 16,0 0-16-16,-21 1-20 0,-5-1-14 16,2 8-3-16,0 15-65 15,11 2-48-15,5 0-60 16,8 0-139-16</inkml:trace>
  <inkml:trace contextRef="#ctx0" brushRef="#br0" timeOffset="28455">3424 7349 722 0,'0'0'185'0,"0"0"-59"16,0 0-16-16,0 0 3 0,0 0-16 16,0 0-60-16,-27-55-28 15,27 55-9 1,16 0 1-16,11 19-1 0,4 17 7 16,-7 13-4-16,0 6 3 15,-8 14 12-15,-6 10-3 16,-10-1-6-16,0 1-6 15,-10-10 3-15,-33-3-6 16,-21-3-73-16,-15-8-218 16,-10-5-501-16</inkml:trace>
  <inkml:trace contextRef="#ctx0" brushRef="#br0" timeOffset="29788">6190 4904 673 0,'0'0'251'0,"0"0"-113"16,0 0-19-16,0 0-14 15,0 0-13-15,0 0-13 16,15-47-36-16,-15 47-14 15,0 0-12-15,0 0-11 16,0 0-6-16,0 6-14 16,-3 17-5-16,-24 16 19 15,-7 14 13-15,-11 2-8 16,-7 3-1-16,-4 1-3 16,4-8 2-16,12-9-1 15,16-25 2-15,16-5-4 0,5-9 1 16,3-3 0-16,0 0 1 15,0 0-2-15,0 0 0 16,0 0 3-16,0 0 0 16,0 0 0-16,0 0-3 15,0 0 5-15,0 0-5 16,0 0 0-16,0 0 1 16,0 0-1-16,-4 0-6 15,-5 5-51-15,-9 12-102 16,-7 8-70-16,-6-1-206 15</inkml:trace>
  <inkml:trace contextRef="#ctx0" brushRef="#br0" timeOffset="31042">5494 5468 624 0,'0'0'206'0,"0"0"-69"15,0 0-28-15,0 0-10 16,0 0-29-16,0 0-38 16,0-11-32-16,0 18-7 15,0 26 7-15,0 12 8 16,0 10-3-16,0 5 0 15,0 15-5-15,-10 10 1 16,1 8-1-16,-6 0 6 0,3 4-4 16,-3-6-2-16,2-12-8 15,4-23-55-15,7-17-25 16,2-22 9-16,0-13-16 16,0-4 33-16,8-5 62 15,8-31 8-15,-1-3 28 16,-6 3 19-16,4-10-17 15,-8-4-3-15,-5 6-15 16,0-5-7-16,0-1 6 16,0 10-15-16,0 3-2 15,-13 7 1-15,2 8-2 16,-7 11-1-16,5 0-3 16,4 11-1-16,7 0 4 15,2 0 7-15,0 0-7 0,0 0-4 16,0 0 2-16,0-6-6 15,32-2-12-15,11-11 20 16,9 2 1-16,-6-7 5 16,-7-1-6-16,5 0 5 15,-8-5-5-15,5 5 4 16,-12 6 7-16,-13 8 3 16,-5 11 5-16,-11 0 4 15,0 0-5-15,0 0-5 16,0 0-2-16,0 0 9 0,0 0-11 15,0 0-3 1,0 0-6-16,0 0-7 0,0 0-1 16,0 6 8-16,0 13 0 15,0 5 5-15,0-7-4 16,0 2 1-16,0-11 0 16,5-2-2-16,9-1 0 15,4-5 0-15,4 0 1 16,0 0 6-16,-5-19 0 15,-1-5 1-15,-6-5-3 16,-5 3-2-16,1-10 0 16,-6 5 4-16,0-7 2 15,0 8 11-15,0 0-7 16,0 10 4-16,0 9 1 16,0 11 11-16,0 0-16 0,0 0-13 15,0 8-16-15,0 22-3 16,0 12 19-16,0 2 3 15,0-3-1-15,0 1 0 16,0 2-1-16,0-6 0 16,0-2 0-16,0-12-1 15,0-10-35-15,0-11 7 16,0-3 28-16,0 0 14 16,0-25 4-16,13-8-17 15,14 0 2-15,-2 9-3 16,-1-1-2-16,-5 14 1 15,-1 5-4-15,1 6 0 16,-1 0-1-16,0 0-2 16,-1 20 6-16,-1 2-7 0,-6 2-2 15,-1 1-7-15,-9 0 6 16,0-6-4-16,0 0-4 16,-22-2 16-16,-12-9 1 15,-5 3-67-15,-4-11-41 16,6 0-61-16,0 0-236 15</inkml:trace>
  <inkml:trace contextRef="#ctx0" brushRef="#br0" timeOffset="31419">5835 5487 603 0,'0'0'133'16,"0"0"-52"-16,0 0-20 15,0 0-9-15,0 0-10 16,0 0-24-16,0 0-11 16,0 0-3-16,0 0-3 15,0 0-1-15,0 0-6 16,0 0 6-16,0 0 0 15,0 0 5-15,0 0-3 16,0 0 4-16,0 0 6 0,0 0 12 16,0 0 35-16,0 0 29 15,-3-6-48 1,-5-5-19-16,-5 5 0 0,0 1-8 16,-4 5-13-16,-1 0-15 15,-3 0 6-15,2 3-97 16,15 22-47-16,4 0-164 15</inkml:trace>
  <inkml:trace contextRef="#ctx0" brushRef="#br0" timeOffset="31821">6321 5401 371 0,'0'0'400'16,"0"0"-229"-16,0 0-51 16,0 0 13-16,0 0-15 15,0 0-49-15,0-49-35 16,0 49-19-16,0 0-5 15,0 0-10-15,0 19-4 0,0 17-4 16,0 8 8 0,0 11 8-16,-2 0-4 15,-11 8 1-15,1-2-3 0,10 5 1 16,2-11 1-16,0 0-2 16,8-17-2-16,16-10-1 15,-2-9-42-15,3-19-61 16,-4 0 9-16,1 0-12 15,-4 0-46-15,-10-11-39 16,-2-8-34-16,-6-4-162 16</inkml:trace>
  <inkml:trace contextRef="#ctx0" brushRef="#br0" timeOffset="32062">6459 5795 126 0,'0'0'19'0,"0"0"156"16,0 0-79-16,0 0 44 15,0 0 6-15,0-141-63 0,0 133 41 16,-3 8-1-16,3-5-37 15,0 5-21-15,0 0-39 16,0 0-18-16,0 0-5 16,0 0-3-16,0 0-9 15,0 18 5-15,0 11 4 16,0 9 3-16,0-8-2 16,6 6 2-16,-6-6 0 15,3-5 0-15,1-3-2 16,-4-6-1-16,3-4-35 15,0-4-141-15,-1-8-86 16,1 0-294-16</inkml:trace>
  <inkml:trace contextRef="#ctx0" brushRef="#br0" timeOffset="32345">6496 5457 722 0,'0'0'159'0,"0"0"-58"16,0 0 1-16,0 0-10 15,0 0-51-15,0 0-41 16,0-17-8-16,5 47 8 16,14 12 8-16,2 7 11 0,5-5-12 15,-2 5 1-15,0-2-2 16,-9-8-4-16,-3 2 1 15,-12-5-1-15,0 8 1 16,-21-3-3-16,-31 5-10 16,-8-3-113-16,1-8-106 15,13-10-406-15</inkml:trace>
  <inkml:trace contextRef="#ctx0" brushRef="#br0" timeOffset="37625">6819 4606 712 0,'0'0'204'0,"0"0"-49"16,0 0-48-16,0 0 10 15,0 0-41-15,0 0-40 16,-3-25-25-16,3 43-11 15,7 9-6-15,23 14 6 16,17 14 11-16,7-5 2 16,4 5 10-16,-3-6 7 15,0 6-4-15,-7-6-18 16,-4 2 7-16,-8-5-9 16,-8-10-1-16,-4-6-2 15,-8-8-1-15,-8-6 0 16,-5-10-1-16,-3-4-1 0,0-2 1 15,0 0 0-15,0 0 0 16,0 0 1-16,0 0 0 16,0 0 1-16,0 0-3 15,0 6-21-15,-17 11-103 16,2 7-51-16,-1 0-164 16,10 7-418-16</inkml:trace>
  <inkml:trace contextRef="#ctx0" brushRef="#br0" timeOffset="38735">7239 5401 828 0,'0'0'184'0,"0"0"-67"16,0 0 16-16,0 0 3 15,0 0-51-15,0 0-43 16,0-79-26-16,0 79-16 0,0 0 0 16,0 0-13-1,0 30-4-15,0 14 17 0,0 19 4 16,0 22-4-16,-3 17 2 15,-26 19 1-15,-3 9-2 16,-8-1-1-16,6-14 4 16,13-27-6-16,11-41 2 15,10-27-28-15,0-20-2 16,3 0 14-16,18-26 16 16,7-20 7-16,-9-9 1 15,-8 5-5-15,-7 1-1 16,-4-6 3-16,0 4-3 15,0 3-1-15,-18 1-1 0,-8 14-2 16,2 8 2-16,0 6-6 16,-3 8 3-16,5-3-5 15,0 11 8-15,11 1-3 16,4 2-5-16,4 0 7 16,3 0-4-16,0 0-19 15,0 0-4-15,10-6-6 16,20 1 30-16,17-12 4 15,4-2 3-15,4-6-3 16,-3 6 1-16,-12-3 1 16,-10 14 1-16,-18-3-1 15,-3 8 8-15,-9 3 5 16,0 0 11-16,0 0-9 16,0 0-7-16,0 0 0 0,0 0-10 15,0 0-1 1,0 0-8-16,0 0-10 0,0 19 10 15,4 12 9-15,2-5 5 16,-3 3-4-16,5-5 1 16,5-10-1-16,3-3-1 15,2-9 0-15,3-2-2 16,1 0 2-16,-4 0 5 16,3-16-3-16,-2-11 6 15,-4-3-7-15,-6-3 3 16,-6-10-3-16,-3-1 4 15,0 4 3-15,0 2 6 0,-3-4-2 16,-6 12 7-16,2 11-15 16,4 11 4-16,0 8 12 15,3 0-20-15,0 0-3 16,0 8-13-16,-2 22 5 16,-4 14 11-16,2 3 1 15,4-3 2-15,-3-8-2 16,3-1-1-16,0-4 0 15,0-9-3-15,0-12-22 16,0 2-4-16,0-12 5 16,7 0 16-16,4 0 4 15,5 0 4-15,2-12 2 16,-2-5-1-16,0 2 2 16,-2 6-4-16,-2 7 1 15,1 2-1-15,1 0-1 0,2 0-5 16,-3 11 0-16,-5 11-4 15,2 0 5-15,-10-9-3 16,0-2-7-16,0-5-23 16,0-1-20-16,0-2-31 15,-10 2 1-15,-20-5-72 16,-1 0-132-16</inkml:trace>
  <inkml:trace contextRef="#ctx0" brushRef="#br0" timeOffset="39144">7318 5468 360 0,'0'0'193'0,"0"0"-82"15,0 0 17-15,0 0-22 16,0 0-46-16,0 0-12 16,-3-17-14-16,3 17-10 15,0 0-12-15,0 0-12 0,0 0-2 16,-3 0-14 0,3 0 15-16,0 13 1 0,0-7 2 15,0 0-1-15,0-1 4 16,0-5-3-16,6 0 1 15,9 0 8-15,4 0-3 16,-1 0 0-16,-3 0 2 16,-6-13 17-16,-9 4-13 15,0 1-1-15,0 0-6 16,0 2-7-16,-21 6-23 16,-10 0-53-16,7 0-109 15,8 20-102-15</inkml:trace>
  <inkml:trace contextRef="#ctx0" brushRef="#br0" timeOffset="39499">7739 5260 697 0,'0'0'212'0,"0"0"-116"16,0 0 2-16,0 0 27 16,0 0-12-16,0 0-43 15,18-84-21-15,-18 84-21 16,0 0-3-16,0 0-25 16,7 11-5-16,-4 27-5 15,3 15 10-15,-3 10 4 0,0 3 2 16,1-3-3-16,-4 3-2 15,0-3-1-15,0-3 3 16,0-7-2-16,0-9 2 16,0-11-2-16,0-5-1 15,0-9-31-15,0-11-96 16,0-2-37-16,0-6-75 16,3 0-104-16</inkml:trace>
  <inkml:trace contextRef="#ctx0" brushRef="#br0" timeOffset="39865">7895 5586 357 0,'0'0'270'0,"0"0"-141"0,0 0 34 16,0 0-58-16,0 0 2 15,0 0-54-15,0-20-30 16,0 20-21-16,0 0-1 15,0 20-1-15,0 4 11 16,0-1-11-16,0 3 6 16,3 3-4-16,9-5 1 15,4-4-2-15,0-7 2 16,-5-7-3-16,2-6 3 16,2 0 1-16,-3 0 3 0,0 0 4 15,-3-17-1-15,-5-2 10 16,-1 0 17-16,-3-6-1 15,0 0-10-15,0 1-14 16,-3 4-6-16,-28 4-6 16,4-1-16-16,-1 9-22 15,6 8-59-15,10 0-118 16,12 0-192-16</inkml:trace>
  <inkml:trace contextRef="#ctx0" brushRef="#br0" timeOffset="40093">8066 5218 717 0,'0'0'222'0,"0"0"-88"16,0 0-32-16,0 0-35 15,0 0-46-15,0 0-16 16,16 111 24-16,-5-39 2 15,-4 3-9-15,-7 10-12 16,0 0-6-16,-31 1 0 16,-33 4-4-16,-18 4-142 15,-13-9-359-15</inkml:trace>
  <inkml:trace contextRef="#ctx0" brushRef="#br0" timeOffset="45632">6560 2168 830 0,'0'0'12'0,"0"0"-12"16,0 0-183-16,0 0 158 15,0 0 25-15,0 0 45 16,0 0-20-16,-9 5-11 16,9-2 30-16,0-3 56 15,0 0-46-15,0 0-24 0,0 0-8 16,0 0-19-16,0 0 16 16,0 0-18-16,0 0 4 15,0 0 19-15,0 0-17 16,0 0 10-16,0 0-6 15,0 0-9-15,0 0 1 16,0 0-3-16,0 0 0 16,0 0-5-16,0 0-2 15,0 0-13-15,0 11-17 16,0 5-17-16,0 6-90 16,0 0-175-16</inkml:trace>
  <inkml:trace contextRef="#ctx0" brushRef="#br0" timeOffset="51224">4195 4428 673 0,'0'0'161'16,"0"0"-68"-16,0 0-16 0,0 0 56 15,0 0-59 1,0-154-6-16,0 105 9 0,0-4-9 16,0-2-8-16,0-6-21 15,0 4-18-15,-10 2 20 16,-8 0-26-16,-3 2 6 15,-3 2 13-15,-8 1-33 16,0 1 20-16,-5 2-11 16,-6 3-9-16,-6 2 13 15,-12 4-14-15,-6 2 0 16,-9 3-2-16,-4 0 10 16,-3 6-8-16,-2-3 0 15,-8 2 1-15,0 1 3 16,1 2-4-16,-6 0 0 15,9 8-6-15,6 4 10 0,4 7-8 16,5 1 0-16,5 5 4 16,-8 0 0-16,1 0 0 15,-4 11 0-15,-2 2-8 16,3 4 13-16,-3-3-5 16,2 2 0-16,-3 4 4 15,0-1-6-15,1 5 2 16,3-1 0-16,8-2-3 15,4 2 11-15,15-4-8 16,4 0 0-16,5 0 0 0,6 0-7 16,-2 4 7-1,-1 1 0-15,-12 9-2 0,-7 6 5 16,-14 10-3-16,-4 3 0 16,1-2 3-16,6 2-3 15,9-10 0-15,9-2 0 16,4 2 0-16,4-1 0 15,4 3 0-15,0 3 0 16,1 5 1-16,3 6-4 16,-1 5 3-16,0-1 0 15,3 11-6-15,5-4 10 16,-3 1-4-16,6 11 0 16,3-7 1-16,2 4-3 15,-4-2 2-15,4-2 0 16,-6-2-7-16,6-8 10 0,-2-4-3 15,6-1 0-15,-1-3 5 16,-1 10-7-16,4-3 2 16,-1 3 0-16,1 9-1 15,-7 2 2-15,1 3-1 16,-3-3 0-16,3-4 1 16,2-1 2-16,1 8-3 15,0-8 0-15,-1 5-6 16,4 2 12-16,0-2-7 15,5-3 1-15,8-7 0 0,2-4 1 16,0 3-1 0,0-11 0-16,0-11-4 0,0 3 11 15,0 2-9-15,0 1 2 16,5 5 0-16,-2 2 5 16,1 9-5-16,-1-6 0 15,0 1 1-15,-3 2-1 16,6-8 0-16,4 6-1 15,-5-6 6-15,4 0-10 16,4-6 5-16,2 6 0 16,1 0 0-16,2 6 7 15,-1 2-8-15,-4 3 1 16,5-11 0-16,-2 6 3 16,2-6-3-16,4 0 0 15,-4-6-5-15,3-5 10 0,1-2-5 16,2-10 0-1,4-2 2-15,5 1-7 0,9-6 5 16,11-1 0-16,-1 1 1 16,3-3-1-16,-4 3 1 15,-1 0-1-15,-10-6 3 16,-4 0-5-16,-6-8 2 16,-1 0 0-16,0-3-8 15,8-2 7-15,3 0 1 16,12-2-3-16,2 5 6 15,9-9-6-15,0 0 3 16,1 0 0-16,7 0 1 0,6 0 0 16,5 0-1-1,9 0 0-15,6-9 3 0,1-7-6 16,4-8 3-16,-4-1 0 16,-4 6-5-16,-8 0 7 15,-4 2-2-15,-11 3 0 16,-14-2 3-16,-2 10-5 15,-2-2 2-15,-1-3 0 16,-1 3-5-16,1-3 6 16,1-8-1-16,1 2 0 15,4-2 2-15,0 0-4 16,-3 2 2-16,-5 3 0 16,-15 8-7-16,-6 1 4 0,-8 5 2 15,3-5-2 1,-3 2 3-16,8-2-5 0,6-2 5 15,9-3 0-15,7-4-2 16,7-2 2-16,-5 2 0 16,-5-5-1-16,-4 2 2 15,-12 9-4-15,-1-3 3 16,-6 5 0-16,-4 6-2 16,-6 0 3-16,1-5-1 15,2 5 0-15,1 0 1 16,5-8-2-16,6 2 1 15,1 1 0-15,0-1-1 16,5-2 1-16,-2 3-1 16,2-7 0-16,-4 7 1 0,-11-3 1 15,-3 2-1 1,1 1 0-16,-5-1-2 0,11-2 3 16,0-9-1-16,4-2 0 15,5-5 3-15,3-1-7 16,0 0 4-16,-7 0 0 15,1 1 2-15,-10 7-1 16,-2-2-1-16,-1 0 0 16,-2 2 0-16,5-2-3 15,0-6 3-15,0 0 0 16,1 1 1-16,-1-1 0 16,0-5-1-16,1 5 0 15,-4 3 6-15,3-3-10 0,-2-8 4 16,-1 2 0-1,0-4 0-15,1-7 1 0,2-1-1 16,0-1 2-16,1-2-2 16,-4 6 4-16,1 5-4 15,-4-4 0-15,-2 9 2 16,1-6-2-16,-1-2-2 16,2-4 1-16,-3-1 1 15,1-7 0-15,2 9 0 16,-4-3 0-16,2 8 3 15,0 0-3-15,-5 3-2 16,2-3 0-16,-4 1 4 16,0 2 3-16,-3-3-5 15,4 6 0-15,-2-5-2 0,1-2 2 16,1-1 0-16,-1 2-4 16,-3 0 11-16,2-2-11 15,2-6 4-15,-4 8 0 16,-3-8-1-16,0 8 4 15,0 7-3-15,0-2 0 16,0 6 0-16,0 0 3 16,0 0-3-16,0 1 0 15,0-7-4-15,0 1 4 16,0 0 0-16,0 0-1 16,-3 2 5-16,3 1-5 15,0-4 1-15,0-1 0 16,0 0-3-16,0-5 5 15,0 1-2-15,0 0 0 16,0 0 5-16,0-2-8 0,0 2 3 16,0-13 0-16,0 2-1 15,0 0 1-15,0 0 0 16,0 4-3-16,3-1 8 16,0 2-8-16,-3-4 3 15,0-1 0-15,0-1 3 16,0 0-3-16,0-8 0 15,0-4-5-15,0 2 12 16,-13 3-8-16,2 0 1 16,-5 8 0-16,1 4 2 0,-4 4-2 15,1-2 0 1,-1-1-3-16,-5-1 8 0,3-5-5 16,-3-1 0-16,-4-6 0 15,4 0 0-15,-6-6 0 16,1 4 0-16,2-4-3 15,-7 12 10-15,-8 5-13 16,-26 11 6-16,-20 14-19 16,-31 11 3-16,-16 8-136 15,3 0-165-15,26-6-333 16</inkml:trace>
  <inkml:trace contextRef="#ctx0" brushRef="#br0" timeOffset="55547">13454 2402 758 0,'0'0'114'16,"0"0"-50"-16,0 0 20 16,0 0 43-16,0 0-58 15,9-148-27-15,-9 112-12 16,-6-2 2-16,-22-6 22 16,-9-8-27-16,-12-4-9 15,-9-7 21-15,-5 3-36 16,-8-6 17-16,1 5-20 15,-3 6 4-15,9 6 11 16,1 5-14-16,12 6-1 16,-1 2 10-16,-6-1-6 15,-3 2-7-15,-6 5 3 16,-4-3 0-16,-8 6-1 16,-6-1 1-16,-4 3 0 0,1 3 0 15,8 6 7-15,7 5-9 16,12 3 2-16,3-1 0 15,-1 3-10-15,-1 4 10 16,-8 2 0-16,-9 0-1 16,-8 0 1-16,-13 17-3 15,-8 2 3-15,-2 2 0 16,13-1 8-16,23-4-8 16,9 1 0-16,12 0-5 15,5-1 10-15,3 0-10 16,3 4 2-16,1-1 3 15,-9 6 2-15,-13-1-2 16,-16 10 0-16,-9 2 0 0,3 4 6 16,10-4-7-16,15-7 1 15,12-4 0-15,12-10-6 16,4 1 6-16,6 1 0 16,-1-1-5-16,-5 1 11 15,-1 2-6-15,-9 9 0 16,-8 2 0-16,-7 8-5 15,-9 1 5-15,3-3 0 16,9-8-1-16,12-9 2 16,11-6-1-16,12-2 0 15,2 1 2-15,-1 1-2 16,-5 1 0-16,-3 2 0 0,-7 0-2 16,1 7 7-16,-4-4-5 15,6 3 0-15,4-8 5 16,5-1-8-16,3-2 3 15,5-3 0-15,-4 1-4 16,-1-1 6-16,5 0-2 16,-5 3 0-16,-5 6 5 15,-8 2-10-15,2 0 5 16,-4 0 0-16,2 6-2 16,-3-3 8-16,0 3-6 15,3 0 0-15,8-6 2 16,6-3-5-16,0 2 3 15,0-5 0-15,-1 1-3 0,1-1 6 16,-1 4-3-16,-5 11 0 16,-1-7 1-16,4 4-2 15,0 0 1-15,6-3 0 16,0-3-3-16,3-5 3 16,2-6 0-16,4-5 0 15,3 3 1-15,-3-4-4 16,0 4 3-16,3-1 0 15,-2-1-2-15,2-2 5 16,0-2-3-16,0 3 0 16,-3-3 1-16,3 0-1 15,0 2 0-15,0-2 0 0,0 3-6 16,0 2 11 0,0 6-5-16,-7 9 0 0,4-7 1 15,-3-2-1-15,3-5 0 16,3-1 0-16,0-1-1 15,-2-2 3-15,2 4-3 16,0-4 1-16,-5 1 0 16,2-3-1-16,1 6 1 15,-7 10 0-15,-14 8-2 16,-4 10 6-16,-2 2-4 16,0-4 0-16,8-4 1 15,3-6-4-15,5 3 3 16,-1 2 0-16,-2 6 4 15,-2 5-3-15,-1 10-1 16,1-7 0-16,2 14 0 0,2 2 0 16,1 4 0-16,-2 0 0 15,3-1 0-15,2 3 2 16,2 3-2-16,8 1 0 16,0 1 1-16,0 1-4 15,0-1 3-15,0 4 0 16,0-11-1-16,0-4 5 15,-4-10-4-15,1-3 0 16,0-7 0-16,3-11-2 16,0 2 2-16,0-11 0 0,0 2-1 15,0 1 2 1,0 9-1-16,0 7 0 0,0 8 1 16,-6 5 0-16,-4-5-1 15,8-2 0-15,-1-10-1 16,0-9 2-16,3-12-1 15,0 2 0-15,0-7 0 16,0 2-3-16,0 5 3 16,0 4 0-16,0 2 2 15,0 6-1-15,0 0-1 16,-3 5 0-16,-4 0 1 16,4-5-2-16,0-2 1 15,3-10 0-15,0 0-1 16,0-1 2-16,0-1-1 0,0 2 0 15,0 1 1-15,-2 3-1 16,-4 5 0-16,-1 11 0 16,-5-3 0-16,-3 0 0 15,2 1 0-15,5-12 0 16,5-11 0-16,0-3 1 16,3-2-1-16,-4 5 0 15,-2-2 0-15,0 8 2 16,-1 2-3-16,-1 9 1 15,-5 0 0-15,-5 11-1 16,-4-1 1-16,1 4 0 16,0-9 2-16,5-2-2 15,-2-1 0-15,6-8-1 0,0-2 3 16,0-3-3-16,0 5 1 16,-4-3 0-16,-2 9-2 15,-7 2 5-15,1 7-3 16,-4 5 0-16,1-10 1 15,3 4-2-15,8-11 1 16,6-11 0-16,8-3-3 16,2-8 6-16,-3 0-3 15,3 0 0-15,-3 6 2 16,-10 8-5-16,-11 8 3 16,-13 8 0-16,-2 8-1 15,2-7 2-15,4 7-1 16,2-2 0-16,4-7 5 0,6-2-8 15,5-3 3 1,3-8 0-16,5 4 1 0,-2-1 0 16,1-3-1-16,2 4 0 15,-4-9 1-15,1 8-2 16,-1 6 1-16,-5-1 0 16,1 7-1-16,-4 7 2 15,4 4-1-15,-2 0 0 16,4-11 4-16,0 0-6 15,5-7 2-15,2 1 0 16,-1-8 0-16,1 2 0 16,-4-5 0-16,4 2-1 15,1 3 5-15,2 1-7 16,-4 4 3-16,1 12 0 0,1 0 2 16,2 2-2-1,3-2 0-15,0 0-3 0,0-6 7 16,0 3-8-16,5 3 4 15,14 0 0-15,5 2 1 16,-3-2-1-16,8-6 0 16,-5 1-3-16,0-4 9 15,3 2-9-15,-2-2 3 16,8 0 0-16,6-3-2 16,11 1 2-16,11 0 0 15,13 0-1-15,11-6 9 16,10-3-8-16,-3 8 0 15,-10 1 0-15,-8 1-6 0,-13-8 9 16,-10-4-3-16,-4 3 1 16,4-11 5-16,7-1-12 15,15-5 3-15,20 0 3 16,10 0 3-16,10 0-3 16,4 0 0-16,-5 0 3 15,-5 0 5-15,-12 0-16 16,-12 0 8-16,-10 0 0 15,-12 0 3-15,-10 0-3 16,4 0 0-16,4 0-2 16,4 0 12-16,11 0-10 15,0 0 0-15,8 0 0 0,3 0 0 16,10 0 0 0,6 9 0-16,-6-9 0 0,0 5 6 15,-10 0-11-15,1 1 5 16,-4-6 0-16,8 9-3 15,-2-5 3-15,4 2 0 16,3 0-2-16,-2 2 8 16,-4-3-11-16,-6-5 5 15,-1 0 0-15,-6 6 1 16,4-6-1-16,-6 0 0 16,2 0-2-16,1 0 6 15,5-6-6-15,3-7 2 16,4-11 0-16,-1 7 4 15,-4 3-1-15,-12-3-3 0,-7 3 1 16,-1 3 4-16,0-2-6 16,4-7 1-16,7 4 0 15,9-9 3-15,6-5-3 16,5-6 0-16,6-8-3 16,4 0 7-16,-5-11-6 15,-9 6 2-15,-7-12 0 16,-18 6 0-16,-8-11 1 15,-5 3-1-15,-5-10 4 16,2 0 2-16,4-7-8 16,4-5 2-16,13-7 0 15,5 0 1-15,1 1-1 16,-1 3 0-16,-18 14-2 0,-9 8 6 16,-10 5-4-16,-8-5 3 15,-1 5 0-15,-6 4 14 16,7-12-14-16,3 2 7 15,6-9-1-15,8-4-5 16,5-2-4-16,5 2 0 16,-7 3 0-16,-1 14 10 15,-11 2-10-15,-12 18 0 16,-8-5 6-16,-9 5-3 16,-5-1 4-16,-5-3-3 15,0-3-3-15,0 1 18 16,0-1-18-16,0 1 3 0,6 0 7 15,1 7-8 1,1-3 4-16,2 10-7 0,-1-3 4 16,-3 5-3-16,-2 6-1 15,1-12 0-15,-5 6 0 16,0-3 4-16,0 3-5 16,0 1 1-16,0-2 0 15,0 1 2-15,0-3-2 16,0-5 0-16,0 5 1 15,0 1 3-15,0 7-4 16,0-2 0-16,0-1 0 16,0 4-2-16,0-6 2 15,0-5 0-15,0-1 1 0,-5-4-1 16,-11-2-1 0,-5-5 1-16,-7 2 0 0,1-8-4 15,-7 1 4-15,-6-2 0 16,-8-10-1-16,-5-1 4 15,-8-6-5-15,-10-4 2 16,-1-1 0-16,-14-4-1 16,-2 1 1-16,-4-1 0 15,0 6 1-15,9 11-1 16,14 9 0-16,4 9 0 16,-2 8 2-16,-31 12-10 15,-31 14-12-15,-41 14-18 16,-35 8-18-16,3 28-124 15,34-19-181-15</inkml:trace>
</inkml:ink>
</file>

<file path=ppt/ink/ink1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01:06.154"/>
    </inkml:context>
    <inkml:brush xml:id="br0">
      <inkml:brushProperty name="width" value="0.05" units="cm"/>
      <inkml:brushProperty name="height" value="0.05" units="cm"/>
      <inkml:brushProperty name="color" value="#808080"/>
      <inkml:brushProperty name="fitToCurve" value="1"/>
    </inkml:brush>
  </inkml:definitions>
  <inkml:trace contextRef="#ctx0" brushRef="#br0">281 171 164 0,'0'0'737'16,"0"0"-600"-16,0 0-5 15,0 0 26-15,0 0-50 16,0 0-31-16,15-123-27 16,-15 111-9-16,0-1-9 15,-11-1-19-15,-10 9 8 16,-8 1-11-16,0 4-8 15,-5 0-1-15,2 0 2 16,5 20-2-16,3 8-1 16,9 2-1-16,2 3-1 15,7 2 2-15,6 4-1 16,0 0 2-16,0-1-1 16,24 1 2-16,10-1-1 0,6 1-1 15,3-1 1-15,-1 7 0 16,-2-2-1-16,-6 4 2 15,-3 5-2-15,-12-5 0 16,-8-3 2-16,-5-11-2 16,-6-5-1-16,0-8-2 15,-25-8 1-15,-17 0-2 16,-13-10 4-16,-1-2-12 16,-2 0-3-16,13 0 0 15,2-8 0-15,12-10-10 16,13-2-35-16,15 0-44 0,3-5-67 15,21-8-73-15,37-10-89 16</inkml:trace>
  <inkml:trace contextRef="#ctx0" brushRef="#br0" timeOffset="294">629 303 833 0,'0'0'293'16,"0"0"-101"-16,0 0-5 15,0 0-70-15,0 0-52 0,0 0-32 16,0-19-18-16,0 19-9 16,0 25-6-16,3 16 2 15,1 11 8-15,2 11-2 16,0 3-5-16,4 3-2 15,1 0 5-15,2-7-6 16,-2-11 0-16,2-4-3 16,-3-14-59-16,1-10-126 15,-1-5-182-15,1-18-243 16</inkml:trace>
  <inkml:trace contextRef="#ctx0" brushRef="#br0" timeOffset="794">1021 469 702 0,'0'0'322'16,"0"0"-173"-16,0 0 10 16,0 0-34-16,0 0-62 15,0 0-43-15,0-26-19 16,12 26-1-16,12 0 0 15,13 0 3-15,9 0-1 16,9 0 2-16,3-7 2 16,-3-2-1-16,-9 1-2 0,-15-1 3 15,-17 7-3 1,-7-1 2-16,-7 0 3 0,3-2 15 16,-3-6 24-16,0-5-13 15,0-7-26-15,-21 2-4 16,-8-4-4-16,-3 5 0 15,3 4 0-15,5 2 0 16,3 6 0-16,8 2 1 16,5 6 7-16,5 0-5 15,3-2-3-15,0 2 1 16,0 0-2-16,0 0 0 16,16 0-2-16,23 11 3 0,9 11 5 15,2-6 1 1,-5 1-6-16,-2 5 2 0,-9-3 3 15,-4 3-5-15,-12 0 2 16,-11 2 0-16,-7 9-4 16,-7 12-8-16,-44 15-5 15,-23 9-195-15,-5 5-343 16</inkml:trace>
</inkml:ink>
</file>

<file path=ppt/ink/ink1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01:07.715"/>
    </inkml:context>
    <inkml:brush xml:id="br0">
      <inkml:brushProperty name="width" value="0.05" units="cm"/>
      <inkml:brushProperty name="height" value="0.05" units="cm"/>
      <inkml:brushProperty name="color" value="#808080"/>
      <inkml:brushProperty name="fitToCurve" value="1"/>
    </inkml:brush>
  </inkml:definitions>
  <inkml:trace contextRef="#ctx0" brushRef="#br0">264 183 747 0,'0'0'355'0,"0"0"-178"16,0 0 0-16,0 0-64 16,0 0-41-16,-19-155-37 15,-7 142-12-15,-3 4-12 16,-1 6-3-16,-4 3-6 0,0 0 4 16,7 0-6-16,2 14-3 15,8 5 2-15,4 6 1 16,3 4 0-16,10-3-2 15,0 4 2-15,4 0 0 16,32-2-2-16,8 3 1 16,10-7 0-16,1 1 1 15,3-6 0-15,-3 4 0 16,-5-2 1-16,-10-2-1 16,-11 4 0-16,-10 1 0 15,-6 0-1-15,-13 1 0 16,0 4-1-16,-10-5 2 0,-33-2 0 15,-15-2 3-15,-3-12-3 16,-3-3 0-16,6-5-19 16,11 0-28-16,12 0-15 15,9-3-17-15,18-18-67 16,8-19-41-16,21-14-134 16</inkml:trace>
  <inkml:trace contextRef="#ctx0" brushRef="#br0" timeOffset="397">603 72 711 0,'0'0'350'0,"0"0"-185"15,0 0 6-15,0 0-64 16,0 0-51-16,0 0-31 15,0 0-8-15,103-41-4 16,-84 49-8-16,2 25-5 16,-8 9 1-16,-4 12 3 15,-9 3 3-15,0 10 0 16,-12-3-2-16,-22-7 4 16,1-5-6-16,2-13-3 15,10-14 0-15,8-8 0 0,7-9 2 16,6-8-2-16,0 0 1 15,0 0-1-15,27 0 9 16,23 0 1-16,14 0 26 16,12-14-10-16,-2-3-3 15,-10 4-14-15,-16 4-7 16,-14 7-2-16,-13 2-13 16,-11 0-71-16,-10 2-231 15,0 20-500-15</inkml:trace>
  <inkml:trace contextRef="#ctx0" brushRef="#br0" timeOffset="922">1226 223 1074 0,'0'0'147'0,"0"0"-1"16,0 0-11-16,0 0-65 16,0 0-33-16,0 0-35 15,-27-52-2-15,63 52 0 16,19 0 3-16,6 0 3 16,-3 0-4-16,-3 0-1 0,-2 0 4 15,-8 0-3 1,-11 0 2-16,-10 0-1 0,-8 0 2 15,-13 0 2-15,0 0 4 16,-3-8 11-16,0-6 15 16,0-5-15-16,-27-3-19 15,-7 0 4-15,-6 2-5 16,3 7 0-16,10-1 2 16,2 9 0-16,13 2 3 15,10 0-5-15,-3 3-1 16,5-2-1-16,0 2 0 15,0 0-2-15,23 2-2 16,12 20 4-16,12-2 1 16,1 0 5-16,2-5 3 15,1 7-4-15,-11 3-2 0,-6-3-1 16,-10 0-2-16,-14 3 0 16,-10 5-5-16,0 5 1 15,-46 7-46-15,-16-1-235 16,-13 10-761-16</inkml:trace>
</inkml:ink>
</file>

<file path=ppt/ink/ink1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01:17.774"/>
    </inkml:context>
    <inkml:brush xml:id="br0">
      <inkml:brushProperty name="width" value="0.05" units="cm"/>
      <inkml:brushProperty name="height" value="0.05" units="cm"/>
      <inkml:brushProperty name="color" value="#808080"/>
      <inkml:brushProperty name="fitToCurve" value="1"/>
    </inkml:brush>
  </inkml:definitions>
  <inkml:trace contextRef="#ctx0" brushRef="#br0">236 599 481 0,'0'0'280'0,"0"0"-158"16,0 0 7-16,0 0 1 15,0 0-26-15,0 0-31 16,0 0-10-16,0 0-11 15,-4-76 3-15,-5 51-10 16,-4 0-8-16,2 3-7 16,-2 3-7-16,0 5-2 15,-1 3-8-15,2 6-1 16,6 5 0-16,-4 0-7 16,1 0 0-16,-6 0-5 0,-4 13-1 15,-5 15-4 1,3 10 5-16,3 9 0 0,5 0 0 15,7 2-1-15,6 1 1 16,0-3-1-16,0-4-1 16,0-1 0-16,6-12-1 15,7-11-4-15,2-5-8 16,-1-8 0-16,8-6 6 16,6 0 0-16,6 0 4 15,1-14 2-15,-1-13 3 16,-2-3 2-16,-5-4 0 15,-6 5-1-15,-8-5 2 16,-8 4 0-16,-5-4 3 16,0 5 0-16,0 3 6 15,0 5-4-15,-8 6 4 0,1 13 4 16,4 0-9-16,0 2-1 16,-3 0-4-16,4 0-2 15,-6 4-7-15,3 24 0 16,2 8 5-16,0 2 3 15,3-4-1-15,0-4 1 16,0-5-1-16,21-4-3 16,6-2-3-16,4-4 6 15,6-7 2-15,-1-8-2 16,1 0 0-16,-1 0-3 16,1-6 2-16,0-18-7 15,-3-7-12-15,-7 0-28 0,0-1-70 16,-9 2-65-16,-5-1-133 15,-13 1-415-15</inkml:trace>
  <inkml:trace contextRef="#ctx0" brushRef="#br0" timeOffset="628">804 33 824 0,'0'0'173'16,"0"0"-45"-16,0 0 3 0,0 0-31 16,0 0-19-16,0 0-40 15,-4-28-19-15,4 28-18 16,0 0-4-16,0 28-15 15,7 14 15-15,17 15 8 16,-3 6 0-16,-2 9 0 16,-1 1 2-16,1 0-2 15,-4-2-5-15,-1-7 1 16,-1-9-1-16,-4-9-2 16,1-16 2-16,-10-13-3 0,2-9 1 15,-2-5 1 1,0-3 0-16,0 0 6 15,0 0 4-15,0 0 7 0,0-13 41 16,0-18-33-16,-5-8-25 16,-5 3 1-16,7-2-2 15,3 5 0-15,0 3-1 16,0 11 0-16,0 8-3 16,0 3 0-16,18 8-5 15,14 0 4-15,5 2-8 16,2 26 8-16,-3 10 0 15,0-3 1-15,-4 4 2 16,-5-6 0-16,-6-5-5 16,-3-3 3-16,-11-6 0 15,-4-2 1-15,-3-4 0 0,0 4-3 16,-25-7 5 0,-15 1 2-16,-8-7-2 0,-2-4-3 15,5 0-6-15,2 0-13 16,9-6-46-16,13 1-145 15,10-1-118-15,11-8-641 16</inkml:trace>
  <inkml:trace contextRef="#ctx0" brushRef="#br0" timeOffset="41839">575 1859 734 0,'0'0'222'0,"0"0"-65"0,0 0-20 16,0 0-14-16,0 0-32 16,0 0-23-16,-16-93-21 15,0 79-3-15,2 0-2 16,-1 3-15-16,2 3 4 16,4 2-11-16,-1 4-13 15,-1-1 4-15,1 3-2 16,-5 0-6-16,-4 0-3 15,-2 8-3-15,2 17 3 16,1 2 0-16,7 7 3 16,1 0-3-16,7 3-1 15,3 1 1-15,0-2 0 0,0-3 0 16,0 0-3 0,0-11 2-1,10-2-6-15,1-9 6 16,5-6-9-16,2-3 7 0,6-2-4 15,8 0 6 1,-3 0 1-16,2-7 0 16,-4-11 2-16,-5-3-1 0,-4 0 0 0,-2-8-1 15,-6-7 8-15,-5-4 1 16,1-10 0-16,-3-5-5 16,-3-5 6-16,0-2-3 15,0 2 2-15,0 0-7 16,-19 8 6-16,1 11-4 15,4 13 2-15,4 15 0 16,4 10 7-16,3 3 1 0,0 0-6 16,3 0-5-16,-4 0-3 15,4 0-6-15,-3 10-8 16,1 25 2-16,-4 15 12 16,3 17 4-16,3 1-2 15,0 1-1-15,0 0-1 16,0 0 0-16,11-9 1 15,23-5-2-15,3-13 1 16,11-12 0-16,11-11-1 16,9-13 1-16,8-6 0 0,6 0 1 15,-5-25 0-15,-16-5-1 16,-24 7-4-16,-32 2-29 16,-5-1-50-16,-36-3-175 15,-44-11-689-15</inkml:trace>
  <inkml:trace contextRef="#ctx0" brushRef="#br0" timeOffset="49709">1701 396 623 0,'0'0'261'0,"0"0"-123"15,0 0-30-15,0 0 16 16,0 0-16-16,0 0-33 0,0 0-15 16,-72 0-29-16,75 0-13 15,21 0-6-15,10 0 21 16,6 0-14-16,8 3 3 15,13 5-3-15,7-2-3 16,4-6 0-16,2 2-8 16,-6-2 3-16,-10 0-4 15,-18 0-4-15,-13 0-1 16,-14 0 3-16,-8-2-2 16,-5-9 7-16,0-7 0 15,0-3-5-15,-21 2-2 16,-16-1-1-16,-5-1-2 0,2 7 3 15,6 0-2 1,7 6-1-16,6 0 0 0,5 5 0 16,13 0 2-16,3 0-2 15,0 0 0-15,0 3-2 16,0 0 0-16,0 0-5 16,0 0-1-16,24 0-1 15,6 17 9-15,7 3 7 16,7 1-5-16,1 2-2 15,1 4 1-15,-10-3-2 16,-9 4 1-16,-4 0 0 16,-14-4-2-16,-7-2 1 15,-2 1-2-15,0 1-10 16,-29-2-23-16,-15-3-56 16,1 0-116-16,11-8-186 0,13 1-445 15</inkml:trace>
  <inkml:trace contextRef="#ctx0" brushRef="#br0" timeOffset="50091">2658 178 776 0,'0'0'242'0,"0"0"-80"15,0 0-20-15,0 0-74 0,0 0-13 16,0 0-20-16,0 0-10 16,156 4-2-16,-125 32-11 15,-9 5-4-15,-11 5-2 16,-11 7-1-16,0 4-3 16,-18 1 6-16,-22-6-1 15,3-13-1-15,10-15-3 16,11-13-2-16,14-7 2 15,2-4-3-15,0 0 1 16,0 0-1-16,0 0-2 16,24 0 2-16,7 0 7 15,11 2 1-15,4-2-1 16,1 3-5-16,4 0-1 0,1 5-1 16,6 3-54-1,3 6-208-15,-8 2-422 0</inkml:trace>
  <inkml:trace contextRef="#ctx0" brushRef="#br0" timeOffset="50975">1781 1657 778 0,'0'0'202'15,"0"0"-57"-15,0 0-26 16,0 0-28-16,0 0-23 16,0 0-1-16,-9-29-28 15,9 29-17-15,0 0-5 16,0-2-6-16,22-2-6 15,17 2 7-15,11 2-5 0,7 0 0 16,11 0-4-16,5 0 4 16,7 0-2-16,-8 0-2 15,-10 0-3-15,-19 0 3 16,-16 0 0-16,-14 0-2 16,-11 0-1-16,-2 0 3 15,0 0 0-15,0-6 10 16,0-5 1-16,-24-4-5 15,-7-6-8-15,-3 0 0 16,-1 4 1-16,1 4 3 16,5 1 0-16,8 4 1 15,7 3 1-15,10 2 1 16,1 3-1-16,3-3-2 0,0 3-5 16,0 0-2-1,10 0-2-15,17 0-4 0,7 17 8 16,3 2 0-16,-1 0 2 15,0 3 0-15,-5 0-2 16,0 0 0-16,-10 0 0 16,-6 0 1-16,-5-3-1 15,-10 4 0-15,0-2-1 16,-10 4-2-16,-30 0 3 16,-5-3-25-16,-1 0-49 15,9 0-88-15,16-5-218 16,18-1-472-16</inkml:trace>
  <inkml:trace contextRef="#ctx0" brushRef="#br0" timeOffset="51563">2899 1603 919 0,'0'0'223'16,"0"0"-82"-16,0 0-37 16,0 0 11-16,0 0-39 15,0 0-38-15,37-101-21 16,-6 81-3-16,-4 7-4 16,-6 1 8-16,-5 2-5 0,-10 7 4 15,-2 0 4-15,-4-1-6 16,0 4-1-16,0 0-1 15,0 0-6-15,0 0 0 16,0 0-7-16,0 4-3 16,0 24 3-16,3 11 1 15,-3 4 2-15,3 4-2 16,2 2 1-16,1-2-1 16,1-3 5-16,-1-5-6 15,4-9-1-15,-8-3 1 16,1-10 2-16,0-3 2 15,-3-6-3-15,0-5-1 0,0-3 1 16,0 2-1 0,0-2-1-16,-13 4 1 0,-11-2 3 15,-3 1 5-15,-1-3-8 16,10 0 2-16,6 0 1 16,5 0-2-16,4 0 0 15,3 0 0-15,0 3 2 16,0-3-3-16,0 0 0 15,0 0-4-15,3 0 2 16,28 0-7-16,15-3 9 16,22-14 0-16,8 4-1 15,-9 4-4-15,-25 7-44 16,-26 2-200-16,-16 0-1172 16</inkml:trace>
</inkml:ink>
</file>

<file path=ppt/ink/ink1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05:00.477"/>
    </inkml:context>
    <inkml:brush xml:id="br0">
      <inkml:brushProperty name="width" value="0.05" units="cm"/>
      <inkml:brushProperty name="height" value="0.05" units="cm"/>
      <inkml:brushProperty name="color" value="#3165BB"/>
      <inkml:brushProperty name="fitToCurve" value="1"/>
    </inkml:brush>
  </inkml:definitions>
  <inkml:trace contextRef="#ctx0" brushRef="#br0">447 679 978 0,'0'0'164'16,"0"0"-21"-16,0 0-5 15,0 0-17-15,0 0-55 16,0 0-6-16,-95-140-9 16,74 129-25-16,-1 7-9 15,-3 4-9-15,-5 0-8 16,3 4-3-16,-4 20 2 15,4 9-3-15,4 9 3 0,9 5 1 16,4 4-3-16,10 2-9 16,0-4 5-16,0-5-9 15,31-5-10-15,2-12-2 16,4-13 9-16,-3-8 10 16,0-6 7-16,-2 0 2 15,5-33 2-15,0-13 4 16,-6-13 11-16,-1-15 16 15,-9-12 10-15,-5-18-17 16,-3-3-9 0,-13-9-1-16,0 4-6 15,0 15 3-15,-6 29-6 16,-10 26-4-16,7 29 21 16,3 13 1-16,0 0-18 0,6 0-7 0,-3 13-12 15,-7 50-4 1,2 23 14-16,4 21 2 0,4 6 3 15,0-15-3 1,18-6 1-16,16-13 1 16,3-16-2-16,3-13-12 0,2-14-10 15,4-12-6-15,6-9-15 16,6-5-20-16,-5-1-41 16,-14 2-124-16,-23 8-160 15</inkml:trace>
  <inkml:trace contextRef="#ctx0" brushRef="#br0" timeOffset="244">0 1422 839 0,'0'0'304'15,"0"0"-154"-15,0 0 1 16,0 0-76-16,0 0-43 15,180-122-12-15,-58 65 25 16,13-2-7-16,-6 10-26 16,-26 13-6-16,-26 20-6 0,-32 11-12 15,-24 5-78 1,-21 2-181-16,-2 29-145 0</inkml:trace>
  <inkml:trace contextRef="#ctx0" brushRef="#br0" timeOffset="413">111 1738 733 0,'0'0'388'15,"0"0"-292"-15,0 0 19 16,0 0 48-16,220-144-56 16,-111 78-34-16,4 3-44 15,-5 6-17-15,-17 18-12 0,-15 20-42 16,-23 13-253-1,-27 6-624-15</inkml:trace>
</inkml:ink>
</file>

<file path=ppt/ink/ink1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04:59.874"/>
    </inkml:context>
    <inkml:brush xml:id="br0">
      <inkml:brushProperty name="width" value="0.05" units="cm"/>
      <inkml:brushProperty name="height" value="0.05" units="cm"/>
      <inkml:brushProperty name="color" value="#3165BB"/>
      <inkml:brushProperty name="fitToCurve" value="1"/>
    </inkml:brush>
  </inkml:definitions>
  <inkml:trace contextRef="#ctx0" brushRef="#br0">413 736 212 0,'0'0'862'0,"0"0"-750"0,0 0 36 16,0 0-23-16,-14-140-18 16,-9 115-31-16,-3 6-21 15,-8 3-31-15,1 7-13 16,-1 4-3-16,-6 5-7 16,3 0-1-16,-5 11 0 15,2 22 0-15,3 14-6 16,6 13 6-16,17 12-1 15,11 8-1-15,3 5 2 16,14-10 0-16,29-15-4 16,9-20-4-16,1-21-15 15,-2-15 20-15,-5-4 3 16,-6-12 1-16,-7-18 1 16,-8-6 3-16,-11-4 2 15,-1-7-1-15,-7-6 1 0,-6-4 4 16,0 7-1-16,0 9-2 15,0 19 5-15,0 11-1 16,0 8 7-16,0 3-11 16,0 0-8-16,0 0-6 15,0 0 1-15,0 0-6 16,0 19 4-16,0 17 0 16,15 13 7-16,17 4 1 15,0-4 4-15,9-5-5 16,5-8 6-16,-4-11-6 0,4-8 0 15,-2-10 0 1,-12-7 5-16,5 0-4 0,-6-5 5 16,-4-14-5-1,-3 0 3-15,-8 6-4 16,-11 3-1-16,-5 10-29 0,0 0-69 16,-11 10-212-16,-23 27-378 15</inkml:trace>
  <inkml:trace contextRef="#ctx0" brushRef="#br0" timeOffset="23102">1621 670 681 0,'0'0'251'0,"0"0"-148"16,0 0-12-16,0 0-28 15,0 0 1-15,0 0-11 16,0 0-16-16,-16-143 1 16,-8 121 7-16,-4 2-24 15,-7 2-9-15,-15 1-5 0,2 3 0 16,-8 9 2-16,7 2-6 16,3 3-3-16,4 0-3 15,8 25-3-15,0 13 0 16,4 12 4-16,12 2 1 15,8 0 1-15,10-5 0 16,0-8 0-16,4-12-2 16,20-11 0-16,3-7-4 15,7-9-3-15,6 0 3 16,2-13 6-16,4-23 5 16,-2-3-1-16,-8-8-1 15,-3 0-2-15,-5 1 2 16,-9-4 1-16,-5-2 4 0,-4-5-1 15,-4-10 6 1,-4-2-4-16,-2 4-4 0,0 7 2 16,0 6-6-16,-11 13 14 15,-7 14-5-15,2 9-8 16,3 11 4-16,10 5-2 16,1 0-4-16,-14 24-14 15,0 34-4-15,-5 19 18 16,7 8 4-16,10-6-4 15,4-4 3-15,0-9-7 16,28 3 9-16,15-3-5 16,5-5 0-16,14-6-15 15,5-12-49-15,-1-7-26 16,5-13-25-16,-10-7-29 0,-18-5-60 16,-22-6-71-16</inkml:trace>
  <inkml:trace contextRef="#ctx0" brushRef="#br0" timeOffset="23336">1257 1094 541 0,'0'0'178'0,"0"0"-96"15,0 0-32-15,0 0-7 16,0 0-19-16,171-100 11 15,-57 49 6-15,13-4-19 0,8 5-16 16,-16 9 1-16,-30 16-7 16,-34 17-5-16,-30 8-52 15,-25 0-91-15,0 25-41 16,-37 20-209-16</inkml:trace>
  <inkml:trace contextRef="#ctx0" brushRef="#br0" timeOffset="23503">1180 1435 252 0,'0'0'198'0,"0"0"-67"15,0 0 10-15,251-76-15 0,-116 20-4 16,12-5-63-16,-4 12-37 16,-18 10-17-16,-36 23-5 15,-38 16-162-15,-35 0-590 16</inkml:trace>
</inkml:ink>
</file>

<file path=ppt/ink/ink1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05:29.124"/>
    </inkml:context>
    <inkml:brush xml:id="br0">
      <inkml:brushProperty name="width" value="0.05" units="cm"/>
      <inkml:brushProperty name="height" value="0.05" units="cm"/>
      <inkml:brushProperty name="color" value="#3165BB"/>
      <inkml:brushProperty name="fitToCurve" value="1"/>
    </inkml:brush>
    <inkml:brush xml:id="br1">
      <inkml:brushProperty name="width" value="0.05" units="cm"/>
      <inkml:brushProperty name="height" value="0.05" units="cm"/>
      <inkml:brushProperty name="color" value="#177D36"/>
      <inkml:brushProperty name="fitToCurve" value="1"/>
    </inkml:brush>
  </inkml:definitions>
  <inkml:trace contextRef="#ctx0" brushRef="#br0">16666 8440 548 0,'0'0'302'0,"0"0"-123"16,0 0-95-16,0 0 12 15,0 0 7-15,0 0-30 16,0-52-21-16,0 52-26 16,0 0-26-16,0 28-16 0,0 27 16 15,-11 19 1 1,-11 17 12-16,1 13 0 0,-4 14 1 16,8 3 1-16,-2-11 5 15,1-16-5-15,8-28 2 16,1-19 2-16,9-17-4 15,0-14-10-15,0-7-2 16,0-7 0-16,0-2 2 16,0 0 12-16,0 0 23 15,0 0 1-15,0 0-20 16,-3 0-12-16,3 0-9 16,-4 0-17-16,1 0-66 15,1 3-49-15,-4 11-165 16,-1 11-244-16</inkml:trace>
  <inkml:trace contextRef="#ctx0" brushRef="#br0" timeOffset="532">15857 10343 635 0,'0'0'322'0,"0"0"-186"16,0 0-45-1,0 0-46-15,0 0-2 0,0 0 5 16,76-118-27-16,-33 91 5 16,-1-1-10-16,5 6-6 15,-13 5-3-15,-13 9-1 16,-9 5-3-16,-12 3 2 15,0 0-1-15,0 0-1 16,0 0-3-16,0 0-5 16,0 0 0-16,0 9-10 15,0 12 15-15,10 10 7 16,-2 10-4-16,-2-5 1 16,4 8-1-16,-5 3-3 15,2 2 2-15,-4-2-2 0,-3 0 1 16,0-11 1-16,0-12 1 15,0-5-2-15,0-12 0 16,-13 0 6-16,-2-1 7 16,-4-3 11-16,8-1-5 15,-2-2-4-15,11 0 19 16,2 0-3-16,0 0-18 16,0 0-14-16,18 0-7 15,34-18 6-15,24-21-6 16,26-8 7-16,4-8-127 15,-17 5-128-15,-38 6-327 16</inkml:trace>
  <inkml:trace contextRef="#ctx0" brushRef="#br0" timeOffset="-102165">1278 7491 16 0,'0'0'734'0,"0"0"-536"16,0 0-35-16,0 0 0 0,0 0-15 15,0 0-35-15,0 0-29 16,0-31-5-16,0 31-23 16,0 0-15-16,0 0-15 15,0 0-5-15,0 0-17 16,0 0-4-16,0 23-6 15,0 21 2-15,-3 22 4 16,-18 17 13-16,3-4-10 16,-4-1 1-16,1-2 5 15,0-6-8-15,5-7 3 16,3-14-3-16,8-18 4 16,5-15-5-16,0-11 1 15,0-5 0-15,0 0 0 16,0 0 1-16,0 0 8 15,0 0-7-15,0 0 3 0,0 0-5 16,0 0 2-16,-3 0-3 16,3 0-22-16,-3 0-40 15,3 0-32-15,0 0-122 16,0-19-286-16</inkml:trace>
  <inkml:trace contextRef="#ctx0" brushRef="#br0" timeOffset="-39582">14900 4128 977 0,'0'0'258'0,"0"0"-99"15,0 0-14-15,0 0-52 16,0 0-27-16,0 0-18 16,4-66-26-16,-4 66-13 15,0 2-9-15,-4 32-17 16,-7 12 17-16,-5 18 0 15,3 1 2-15,10 2 1 16,3-9-3-16,0-6 0 16,13-11 0-16,11-11 0 15,10-2 0-15,9-12 1 16,6-2 2-16,9-9-2 0,-1-5-1 31,-2 0-13-31,-8-5-30 0,-20-17-44 16,-14-6-76-1,-13-4-82 1,-4-12-173 0</inkml:trace>
  <inkml:trace contextRef="#ctx0" brushRef="#br0" timeOffset="-39383">14857 3922 816 0,'0'0'197'0,"0"0"-67"16,0 0-37-16,0 0-27 15,0 0-15-15,178-129-23 0,-126 129-11 16,-7 0-14-16,-5 8-3 16,-12 25-3-16,-16 13-22 15,-12 4-168-15,0 2-183 16</inkml:trace>
  <inkml:trace contextRef="#ctx0" brushRef="#br0" timeOffset="-39258">14928 4328 519 0,'0'0'295'0,"0"0"-160"0,0 0-14 0,165-55-46 16,-119 47-47-16,0 8-20 16,-7 0-8-16,-7 0-189 15,-8 12-579-15</inkml:trace>
  <inkml:trace contextRef="#ctx0" brushRef="#br0" timeOffset="-39032">15589 4216 295 0,'0'0'909'15,"0"0"-705"-15,0 0-66 16,0 0-50-16,0 0-27 0,0 0-47 15,-5-44-14-15,0 44-3 16,-11 6-89-16,1 21-280 16,0 9-245-16</inkml:trace>
  <inkml:trace contextRef="#ctx0" brushRef="#br0" timeOffset="-38556">15838 4128 144 0,'0'0'1073'0,"0"0"-859"0,0 0-64 15,0 0-51-15,0 0-26 16,0 0-31-16,0-85-5 0,0 85-21 16,0 0-16-16,0 0-3 15,-3 27-9-15,-5 20 12 16,-2 16 2-16,-1 6-1 15,1 0 1-15,1-6 3 16,5-13-3-16,4-15-1 16,0-18-1-16,0-14-2 15,0-3 1-15,0 0 2 16,0 0 3-16,0 0-3 16,0-36 2-16,0-14 3 15,0-18 0-15,0-6-6 16,0-4 2-16,4 2-2 15,-1 9 0-15,3 18 3 0,-3 16 0 16,-1 17-6 0,8 10 2-16,-7 6 1 0,3 0-7 15,12 0-1-15,16 6-2 16,9 26 6-16,12 12 4 16,-3 9 0-16,-1 4-4 15,-8 1 4-15,-6-6 4 16,-16-4-4-16,-11-10-7 15,-10-5 5-15,0 2-8 16,-40 7 4-16,-33 1 2 16,-19-1-56-16,1-6-100 15,2-12-127-15,19-4-208 0</inkml:trace>
  <inkml:trace contextRef="#ctx0" brushRef="#br0" timeOffset="-38157">16520 3644 750 0,'0'0'389'0,"0"0"-208"0,0 0-49 15,0 0-33 1,0 0-20-16,0 0-12 0,-45-124-19 16,35 124-12-16,7 0-8 15,0 0-17-15,-3 3-11 16,-12 39-3-16,-8 17 3 16,2 24 9-16,3 8-2 15,8 5-3-15,8 9-4 16,2 0 1-16,3-6-2 15,0-3 2-15,0-8-2 16,21-14 6-16,13-8-10 16,6-14 2-16,5-11-2 0,5-10-34 15,-2-12-49 1,-3-10-88-16,2-9-140 0,-2 0-156 16</inkml:trace>
  <inkml:trace contextRef="#ctx0" brushRef="#br0" timeOffset="-37895">16988 4068 755 0,'0'0'260'0,"0"0"-70"16,0 0-31-16,0 0-21 16,0 0-42-16,0 0-10 15,-31-127-29-15,31 127-25 16,0 0-14-16,0 0-7 15,0 0-11-15,0 3-5 0,0 27-7 16,0 16 12-16,0 7 4 16,0-1-3-16,0 3-1 15,2 3 1-15,8 0-1 16,-4 2-36-16,1 1-120 16,2-9-177-16,3-11-370 15</inkml:trace>
  <inkml:trace contextRef="#ctx0" brushRef="#br0" timeOffset="-37674">17293 4369 1047 0,'0'0'239'0,"0"0"-72"0,0 0-44 16,0 0-51-16,0 0-33 15,0 0-21-15,4 7-18 16,-33 28 2-16,-10 15-2 15,-7 10 0-15,4-8-9 16,11-2-147-16,7-9-240 16,14-11-399-16</inkml:trace>
  <inkml:trace contextRef="#ctx0" brushRef="#br0" timeOffset="-37357">17546 4161 1203 0,'0'0'221'0,"0"0"-59"0,0 0-54 0,0 0-33 16,0 0-31-16,0 0-15 16,10-30-12-16,-10 30-8 15,0 0-3-15,0 0 0 16,0 0-5-16,0 0 0 15,0 3-1-15,0 16-2 16,0 6 1-16,0 13-1 16,0 0 4-16,0 4-2 15,0 2 2-15,0-8-2 16,0-1 0-16,0 1-34 16,0-3-46-1,0 3-83-15,-13-9-241 0</inkml:trace>
  <inkml:trace contextRef="#ctx0" brushRef="#br0" timeOffset="-37076">17757 3814 1144 0,'0'0'321'0,"0"0"-164"16,0 0-87-16,0 0-17 15,0 0-1-15,0 0-11 0,27-80-14 16,-22 80-15-16,0 0-12 16,11 9-4-16,14 22-7 15,4 7 11-15,5 8 1 16,-2 1 1-16,-10 8-1 16,-6 0-1-16,-2 6 0 15,-9 3 5-15,-10 1-4 16,0 3 1-16,-13 4 3 15,-30 6-5-15,-17-2-1 16,-20 7-51-16,-15-3-71 0,-8-9-317 16</inkml:trace>
  <inkml:trace contextRef="#ctx0" brushRef="#br0" timeOffset="-109345">2177 5374 842 0,'0'0'201'0,"0"0"-110"16,0 0 7-16,0 0-1 16,0 0-4-16,0 0 2 15,10 0-29-15,-10 0-21 16,0 0-11-16,0 0-11 15,0 0-13-15,0 0-7 16,0 0 0-16,0 0-3 16,0 13 0-16,0 26-2 0,-26 19 2 15,-11 19 18-15,-5 11-2 16,-6 8 1 0,-8 11 0-16,1 9-3 0,-3 5-7 15,0-3 7-15,0 3-4 16,0-13-1-16,7-9-4 15,7-20-2-15,14-18 0 16,6-15 2-16,8-7 1 16,3-12-4-16,5-4 0 15,5-10 0-15,-1-10 0 16,4-3 0-16,0 0-1 16,0 0 1-16,0 0 0 15,0 0 4-15,0 0-3 16,0 0 6-16,0 0-8 15,0 0 2-15,0 0 4 16,0 0-3-16,0 0-4 16,0 0 0-16,0 0 0 0,0 0 1 15,0 0 5-15,0 0-6 16,0 0 0-16,0 0 0 16,0 0 3-16,0 0-3 15,0 0-5-15,0 0 3 16,-3 0-7-16,3 0 0 15,-3 0-5-15,3 0 1 16,0 0-2-16,0 0 7 16,0 0-1-16,0 0-3 15,0 0 8-15,0 0 4 16,0 0-1-16,0 0-2 16,0 0 2-16,0 0-2 15,0 0 3-15,0 0 0 16,0 0-1-16,0 0 0 0,0 0 0 15,0 0-4-15,0 0 2 16,0 0 1-16,0 0-1 16,0 0 0-16,0 0-3 15,-3 0-12-15,3 0-2 16,0 0-12-16,0 0-8 16,0 0-15-16,-3 0-27 15,-2-11-85-15,-5-3 16 16,1 0-5-16,-1-2-52 0,5-3-28 15,2-3-331-15</inkml:trace>
  <inkml:trace contextRef="#ctx0" brushRef="#br0" timeOffset="-108174">2073 5371 659 0,'0'0'176'0,"0"0"-52"0,0 0-30 16,0 0-16-16,0 0-5 16,0 0-3-16,0 0 0 15,9-14 1-15,-9 14 3 16,0 0-19-16,0 0-20 16,-3 6-35-16,-27 18 0 15,-14 18 0-15,-17 7 13 16,-5 6-12-16,5-5 1 15,3-6 0-15,11-12-2 16,17-9 1 15,14-12 1-31,14-11 2 0,2 0-5 16,0 0 3-16,0 0 0 0,0 0 0 0,27-16 1 16,12-18-1-16,11-7 3 15,14-11-2 1,-3-1-2-16,2-2 1 15,-4 0 0-15,-7 11-2 0,-12 13 3 16,-16 13-1-16,-14 12-2 16,-10 6-1-16,0 0 1 0,0 0-5 15,0 0-5-15,0 17-5 16,3 14 5-16,15 15 10 16,3 6 1-16,0 1 2 15,1-1-1-15,-4-5 1 16,1-6 1-16,-1-6-1 15,-2-1-1-15,-1-9-1 0,-6-4 2 16,3-4-6 0,-3-4 3-16,-3-1-81 0,1-7-196 15,-7-5-153-15</inkml:trace>
  <inkml:trace contextRef="#ctx0" brushRef="#br0" timeOffset="-192259">6696 324 1098 0,'0'0'256'0,"0"0"-68"16,0 0-54-16,0 0-73 0,0 0-15 15,0 0-10 1,0-84-20-16,0 84-16 0,-3 16 0 15,3 28-6-15,0 16 6 16,0 14 5-16,0 5-4 16,0-3 2-16,0-2-3 15,10-5 0-15,4-14-1 16,-1-19 0-16,-3-15-2 16,-5-12 0-16,1-3 3 15,-6-6 3-15,3 0-1 16,4-15 6-16,-2-25-3 15,-2-19-1-15,3-7 6 16,-6-8-6-16,0-3-4 0,0 6 8 16,0 5-5-16,0 16-1 15,0 20 1-15,0 11 4 16,0 7-3-16,4 12-4 16,15 0-4-16,5 0-6 15,18 15 3-15,11 20 2 16,11 12 5-16,-4 10-4 15,-1 4 3-15,-4 5 0 16,-18-5 0-16,-8-4-4 16,-13-7-2-16,-16-6 1 15,0-3-4-15,-10-5-7 16,-41 0-15-16,-23-3 9 0,-18-3-38 16,-11 0-98-1,8-5-119-15,23-3-199 0</inkml:trace>
  <inkml:trace contextRef="#ctx0" brushRef="#br0" timeOffset="-193319">5804 248 194 0,'0'0'827'16,"0"0"-663"-16,0 0 5 16,0 0 0-16,0 0-65 0,0 0-29 15,18-11-29-15,-18 11-8 16,0 0-7-16,3 0-8 16,-3 0-11-16,0 0-1 15,0 0-9-15,0 0-2 16,0 22-6-16,0 16 5 15,0 16 1-15,0 5 2 16,0 4 0-16,0 4-2 16,0-2 0-1,6 1 2-15,15-11-2 0,8-8-8 16,0-11-3 0,5-14-9-16,6-9-10 15,3-7-6 1,-1-6-2-16,5 0-6 15,-17-15-34-15,-18-14-83 0,-12-10-73 16,-21-10-104-16,-40-9-430 16</inkml:trace>
  <inkml:trace contextRef="#ctx0" brushRef="#br0" timeOffset="-193155">5587 195 181 0,'0'0'630'0,"0"0"-425"16,0 0-58-16,0 0-69 15,0 0-53-15,0 0-5 16,177-112-1-16,-100 112-5 16,-8 0-7-16,-16 0-7 15,-16 17-14-15,-29 13-150 0,-8 10-229 16</inkml:trace>
  <inkml:trace contextRef="#ctx0" brushRef="#br0" timeOffset="-193008">5767 495 699 0,'0'0'129'16,"0"0"-15"-16,0 0-13 0,196-16-76 16,-151 16-25-1,-8 0-84-15,-16 0-531 0</inkml:trace>
  <inkml:trace contextRef="#ctx0" brushRef="#br0" timeOffset="-192787">6370 440 420 0,'0'0'743'0,"0"0"-539"15,0 0-28-15,0 0-63 16,0 0-46-16,0 0-46 16,5-35-18-16,-5 35-3 0,0 0-51 15,0 0-137-15,0 16-229 16,0 14-330-16</inkml:trace>
  <inkml:trace contextRef="#ctx0" brushRef="#br0" timeOffset="-190766">7723 115 153 0,'0'0'632'16,"0"0"-432"-16,0 0-47 0,0 0-20 16,0 0-4-16,0 0-13 15,0-115-39-15,0 115-21 16,0 0-19-16,0 0-15 16,0 0-15-16,-3 0-7 15,-9 33-4-15,-4 22 4 16,1 22 6-16,0 7 0 15,5 8-2 1,8 7 0-16,2 5-4 0,0 2 4 16,0-11-4-16,21-6 0 15,10-15 0-15,4-13-13 16,2-15-18-16,3-10-50 0,0-15-75 16,-1-6-152-1,-2-13-228-15</inkml:trace>
  <inkml:trace contextRef="#ctx0" brushRef="#br0" timeOffset="-185597">9920 347 762 0,'0'0'281'0,"0"0"-148"0,0 0 23 0,0 0-51 15,0 0-47-15,0 0-38 16,61-77-12-16,-45 66 3 16,-5 1 7-16,-1 6-6 15,-4-1 6-15,-3 2-3 16,-1 3-1-16,1 0 2 15,2-3 6-15,-3 0-11 16,-2 3 4-16,0 0-4 16,0 0 2-16,0 0-13 15,0 0 0-15,0 0-2 16,3 0-6-16,3 17-2 16,4 13 10-16,-2 8 3 15,-2 4-1-15,-2 2 0 16,2 3-1-16,-6 8 1 15,0 2-2-15,0 4 0 16,0-6 3-16,0-6-3 16,0-11 1-16,0-7-1 15,0-12 1-15,0-8-1 0,0-8 0 16,0 0-6-16,0 0 3 16,0-3 2-16,-10 1 1 15,-7-1 8-15,-6 0 1 16,12 0-8-16,4 0 3 15,7 0 5-15,0 0-9 16,0 0 0-16,0 0 0 0,0 0-1 16,0 0-7-1,28 0-4-15,9 0 11 16,8 0 0-16,1 0 1 16,1 0-41-16,-8 0-41 15,1 0-122 1,-3 0-117-16,-7 0-390 15</inkml:trace>
  <inkml:trace contextRef="#ctx0" brushRef="#br0" timeOffset="-185314">10409 80 609 0,'0'0'340'16,"0"0"-193"-16,0 0 9 16,0 0-12-16,0 0-21 15,0 0-55-15,-34-75-33 16,46 75-35-16,25 17 7 16,18 27-4-16,9 17 13 15,-6 5 8-15,-3 14-1 16,-8 5-4-16,-15 6-4 15,-10 10-4-15,-22 1-3 16,0 5-8-16,-49 1-3 16,-46 2-57-16,-34-6-143 0,-25-13-429 15</inkml:trace>
  <inkml:trace contextRef="#ctx0" brushRef="#br0" timeOffset="-186493">8686 379 607 0,'0'0'222'15,"0"0"-78"-15,0 0-36 16,0 0-32-16,0 0-8 15,0 0-5-15,0 0-3 0,0-16-2 16,0 16-3 0,0-3-5-16,0 3-11 0,3-2-14 15,5-1-10-15,8 0-8 16,2-2-2-16,13-1-3 16,2 6-2-16,1 0-1 15,0 0 0-15,-7 14 0 16,-3 10-2-16,-8 4 2 15,-9 5 1-15,-7 6-2 16,0 5 0-16,-5-3-1 16,-16 0 3-1,-3-8 0-15,6-5 2 0,-1-12-2 16,8-8 0-16,7-4 3 16,1-4-2-16,3 0-1 15,0 0 1-15,0 0 3 16,0 0 3-16,0 0-5 0,0 0 6 15,0 0 2-15,3 0-1 16,1 0-9 0,7 0 0-16,13 0 0 0,10 0-3 15,9 0 3 1,6 0 0-16,-3 0 0 16,3 0-43-16,0 7-104 15,-7 5-149-15,-8 4-245 16</inkml:trace>
  <inkml:trace contextRef="#ctx0" brushRef="#br0" timeOffset="-186230">9464 682 936 0,'0'0'186'16,"0"0"-54"-16,0 0-1 15,0 0-35-15,0 0-37 16,0 0-28-16,0-3-12 16,0 22-19-16,-11 9 10 15,-21 10-3-15,-4 7-4 16,-10 5-3-16,-6 5-4 16,4 0-72-16,8-9-122 15,16-6-78-15,17-14-301 0</inkml:trace>
  <inkml:trace contextRef="#ctx0" brushRef="#br0" timeOffset="-150210">148 4144 737 0,'0'0'281'15,"0"0"-83"-15,0 0-4 0,0 0-44 16,0 0-54 0,0 0-37-16,0 0 2 0,0-76-13 15,0 76-9-15,0 0-12 16,0 0-3-16,0 0-7 15,0 0-11-15,0 0 2 16,0 0-8-16,0 24-4 16,-10 24 0-16,-8 17 4 15,-9 13 11-15,3-2-7 16,6-1 0-16,2-7-1 16,3-5-3-16,5-13 2 15,1-14-4-15,4-12 2 16,0-7-34-16,3-6-49 15,0-3-25-15,0-5-73 16,13-3-127-16,21 0-100 16</inkml:trace>
  <inkml:trace contextRef="#ctx0" brushRef="#br0" timeOffset="-149896">413 4480 811 0,'0'0'294'15,"0"0"-124"-15,0 0 18 16,0 0-63-16,0 0-38 0,0 0-31 16,0-11-24-16,0 11-17 15,3-3-6-15,4 3-4 16,2 0-5-16,12 0 0 15,16 0-8-15,21-5 8 16,22-6 14-16,9-5-9 16,-1 2 2-16,-6-3-6 15,-14 6-1-15,-23 8-1 16,-23 1-55-16,-15 2-68 16,-7 0-159-16,-16 2-166 15</inkml:trace>
  <inkml:trace contextRef="#ctx0" brushRef="#br0" timeOffset="-149581">710 4210 625 0,'0'0'353'0,"0"0"-203"16,0 0 18-16,0 0-4 15,0 0-44-15,0 0-19 16,10-63-38-16,-10 60-13 16,0 3-7-16,0 0-14 15,2 0-9-15,-2 0-15 16,0 0-5-16,0 6-11 16,0 38 3-16,0 25 8 0,0 24 6 15,-2 1 1 1,-17-1-3-16,-2-8-1 0,3-10-3 15,-4-12-1-15,4-10-72 16,-1-9-88-16,4-20-422 16</inkml:trace>
  <inkml:trace contextRef="#ctx0" brushRef="#br0" timeOffset="-182163">7528 1612 745 0,'0'0'227'0,"0"0"-134"16,0 0-1-16,0 0 26 15,0 0-27-15,0 0-20 16,0 0-18-16,0-6-15 15,0 6-9-15,0 0-2 16,0 0-12-16,-19 0-6 16,-23 2-9-16,-26 27 1 15,-20 15-1-15,-36 16 0 16,-31 14 0-16,-28 8 4 16,-40 18-1-16,-22 11 3 15,-9 9-6-15,-11 8-2 0,-1 7-1 16,-6 0 1-16,-18 6 1 15,-6 2 2-15,-4 0 3 16,-2 3-1-16,17-15 6 16,35-12-7-16,36-18-4 15,46-21 3-15,40-16-3 16,26-17 4 0,35-20-4-16,33-13 5 0,23-9-2 15,8-5-1 1,3 0 3-16,-4 0-2 0,4 0-1 15,0 0 0-15,0 0-18 16,7 0-18-16,44-11-76 16,28-11 25-16,26-11-122 15,12-9-50-15,16-13-217 16</inkml:trace>
  <inkml:trace contextRef="#ctx0" brushRef="#br0" timeOffset="-181332">7533 1532 707 0,'0'0'230'0,"0"0"-110"16,0 0-17-16,0 0-37 16,0 0-34-16,0 0-24 15,-21 63 24-15,15-2 27 0,2 7-30 16,4 11 15-16,0 11-9 15,0 9-15-15,0 11 10 16,16 10-10-16,-1 7-3 16,4 0-7-16,-1-7 0 15,1-12 1-15,5-12 5 16,3-8-2-16,4-3-1 16,6-5 7-16,0-6 0 15,-1-2 0-15,-3-1-6 16,-2 4-3-16,-4-4 1 15,-8 3 0-15,-4 3 4 16,-5-5-5-16,-7-7 6 16,0-11-8-16,-3-17 1 0,0-15-3 15,0-14-7-15,0-8 5 16,0 0-2-16,0 0 0 16,0 0 4-16,0 0 3 15,0 0 0-15,0 0 0 16,0 0-10-16,0-24 0 15,0-15-56-15,-10-13-74 16,4-19-177-16,6-15-172 16</inkml:trace>
  <inkml:trace contextRef="#ctx0" brushRef="#br0" timeOffset="-180299">7438 1576 541 0,'0'0'259'0,"0"0"-153"16,0 0-64-16,0 0 40 16,0 0-42-16,0 0 23 15,111 27 6-15,-53-4-8 0,16-1-13 16,5 3-3-16,9-1-17 15,10 1 8-15,0-6-22 16,2 0 2-16,-2-1 5 16,-3-3-7-16,3 2-7 15,5-1-3 1,-2 4 2-16,4 5-6 16,1 1 2-1,-2 5-4-15,6-2 2 16,12 2 0-1,10-3 0-15,8-1 0 16,10 4 0-16,-1-1 1 0,-1 0 1 16,-5-2 1-16,-8-1-1 15,-4-2 6-15,-3 0-7 16,-5-1 8-16,-11 4-3 0,-4-1 4 16,-7-2-4-16,-1 0-3 15,-5 0 0-15,0-3 3 16,-10-1-5-16,0 2 0 15,-1-4-1-15,-5 0 0 16,6-5 0 0,10 1 2-16,9-3 4 15,6 2 10-15,-3 2-3 16,0-4-1-16,-9 1-6 16,0 1 2-16,-7 0 10 0,-2 2-15 15,-10 1 4-15,-9-3-1 0,-8-1 2 0,-5-2-3 16,1 1-3-16,4-7 13 0,2 3 0 15,0 1-1-15,-9-5-4 16,-7 5-5-16,-4-3-3 16,-1 2 2-16,5 0 0 15,2 1 2-15,5-1 1 16,2 0 3 0,-5-3-6-16,1 4 7 0,-2-4 2 15,-5 4-7-15,-3-4-2 16,-1 1-3-1,-8 0 3-15,3-1-3 0,-10 0 1 16,2 0-1-16,-5 1 0 16,-6 3-1-16,-9 1-1 15,-9 4-63-15,-43-14-243 16</inkml:trace>
  <inkml:trace contextRef="#ctx0" brushRef="#br0" timeOffset="-175940">3200 3001 519 0,'0'0'438'0,"0"0"-351"16,0 0-70-16,0 0 49 15,0 0-9-15,0 0-31 16,0 0-26-16,13 0 9 15,11 0-9-15,10 10 2 16,-4 1 7-16,-2 6-3 16,-7 2-4-16,-9 0 0 15,1 1-2-15,-8 4 0 16,-5-5 0-16,0-2 0 16,0-6-27-16,0-5-18 15,0-4 30-15,0-2 15 16,4 0 3-16,2 0 2 0,-6 0-2 15,0-19 3-15,3-8-6 16,-3-6 0-16,3-6 2 16,2-2-1-16,3-9 1 15,-3 1 1-15,5 8-3 16,-4 10 2-16,-1 16 0 16,-5 9 3-16,0 3 10 15,0 3-5-15,0 0 2 16,0-3-12-16,0 3-5 15,0 0-10-15,0 0-1 16,0 6 14-16,0 13 2 16,0 8 0-16,0-5-11 15,16 1-9-15,11-7-17 0,7-8 20 16,9-8 10-16,-1 0 4 16,-5-5 3-16,-9-23 4 15,-4 1 2-15,-2-1 19 16,-10 3 23-16,-6 6-2 15,-3 8 60-15,-3 3-59 16,0 2 2-16,0 4-1 16,0 2-15-16,0-3-12 15,0 3-16-15,0 0-5 16,0 0-6-16,3 0-10 0,15 19-9 16,13 22 25-1,9 9 2-15,3 2 0 0,-7-2 0 16,1-10-2-16,-7-4 0 15,-9-11 0-15,-5-8 0 16,-10-9 0-16,-6-3 2 16,0-5 2-16,0 0 10 15,0-5 7-15,-15-34-15 16,-13-18-3-16,4-4-3 16,-3-7 0-16,-1-1 0 15,6 3 0 1,1 2 2-16,3 13-2 15,9 15 1-15,6 13-1 16,3 9 0-16,0 9-3 16,0 3-12-16,0 2-16 0,27 0-19 0,10 0 32 15,0 16 13 1,-7 12-18-16,-12 2-34 0,-5 3-17 16,-13-3-5-1,0-5-5-15,0-6 26 0,0-2 44 16,-3-6 1-16,-4-3 12 15,-4 3 1-15,4 0-15 16,4-3-62-16,3 0 9 16,0-5-21-16,7-3-36 15,20 0 99-15,3-19 26 16,-2-20 51-16,-1-13 60 16,-6-8 33-16,-8-3-61 15,-7-1 2-15,-6 9 3 16,0 0 17-16,-6 3-49 15,-15 2 1-15,-6 9-8 0,-5 5-18 16,8 11-2-16,6 11 1 16,8 9-15-16,4 5-2 15,4 0-13-15,2 0 0 16,0 25-17-16,0 30 10 16,21 17 6-16,18 2 1 15,10-7 0-15,6-16-1 16,-3-7-4-16,-3-16-3 15,-13-12 1-15,-4-8-4 16,-14-8 4-16,-2 0 4 0,-5-8 3 16,2-22 6-16,-5-6-2 15,-5 0-1-15,4 4-1 16,-1-4 4-16,0 8-3 16,-4 1-2-16,3 10 2 15,0 9-3-15,-2 5-3 16,3 3 0-16,12 0-10 15,8 0 1-15,1 11 11 16,0 6 1-16,-6-4-1 16,-8-5 2-16,-1-2-2 15,-9-3 0-15,-3-3 0 16,0 0 1-16,0 0 2 16,0 0 7-16,0 0-1 15,-13-14-4-15,-11-2-3 0,0 2 0 16,3 0 1-16,0 2 1 15,8 8-1-15,4 1 0 16,5 3 5-16,1 0-7 16,3 0-18-16,0 13-6 15,0 18 8-15,0 4 16 16,0 1 1-16,13-11-1 16,11-3-1-16,0-7 0 15,-2-8 0-15,-4-7-8 16,-5 0-3-16,0 0-1 15,-8 0 13-15,4-14 1 16,-5-8 3-16,-4 3 1 16,0 0 0-16,0 0 0 0,0 5-4 15,0 5 5-15,0 7-4 16,0 2-2-16,0 0-5 16,0 0-1-16,0 0-13 15,17 8 10-15,6 11 9 16,6-2 1-16,3-9-1 15,0-3 2-15,-3-5 1 16,-8 0-3-16,-3 0 0 16,1-8 1-16,-4-16 3 15,-1-7-1-15,-4 4 1 16,-4-3 0-16,0 4 2 16,-6 5-2-16,4 3 2 0,-1 6-2 15,0 0 0-15,-1 7-3 16,-2 2-1-16,6 3-5 15,7-3-7-15,0 3 6 16,1 0 4-16,-4 0-2 16,-5 0-2-16,1 0 6 15,-6 0-3-15,0 0 3 16,0 0 1-16,0 0 3 16,0 0 4-16,0 0 3 15,0 0 1-15,-3 0-4 16,-5 0-8-16,1 0 5 15,1 0-5-15,6 0-3 16,-3 11-8-16,-3 12-14 0,4 5 24 16,2 4-4-1,0-5 5-15,2-4-9 0,35-10-1 16,11-10 2-16,5-3 0 16,-2 0 8-16,-1-16 0 15,-8-12 0-15,-5-9 4 16,-7-3 0-16,-5-4 0 15,-11-3 1-15,-7 9-1 16,-7 1 6-16,0 10 9 16,0 6 4-16,-7 7-7 15,-7 3-1-15,-1 8 11 16,2 3-19-16,2 0-7 16,8 28-10-16,3 18 9 0,0 4-2 15,5-3 0-15,25-6 0 16,7-11 2-16,0-14-2 15,3-9-10-15,-1-7-16 16,1 0-34-16,0-20-56 16,-9-7-94-16,-20 2-261 15</inkml:trace>
  <inkml:trace contextRef="#ctx0" brushRef="#br0" timeOffset="-173490">8035 2935 595 0,'0'0'183'0,"0"0"-60"16,0 0 8-16,0 0-30 15,0 0-7-15,0 0-19 16,0 0-26-16,-71-72-4 15,63 72-11-15,-2 0-12 16,-6 0-14-16,-5 0-8 0,0 22-2 16,-1 17 1-16,7 2 0 15,6 0-2-15,7 0 2 16,2-11-3-16,0-2 1 16,0-12-2-16,0-7 0 15,0-6 1-15,5-3-5 16,8 0 0-16,1 0 9 15,5-6 0-15,-7-11 3 16,-3 4 1-16,-5-3 1 16,-1-1-3-16,-3 0 3 15,0 4 3-15,0 1-3 16,0 7 3-16,0 2 8 16,0 3-5-16,0 0-2 0,0 0-9 15,0 0-13-15,0 0-1 16,11 21-4-16,8 10 18 15,-1-3 4-15,3-6-4 16,-2-8 2-16,-4-4-2 16,1-6 0-16,-5-4 0 15,2 0 3-15,0 0 1 16,-2-4 1-16,5-17-3 16,2-9 5-16,1-1-2 15,2-1-2-15,-3-1-3 16,-2 5 1-16,-5 11-1 15,-1 6 0-15,-1 6-1 16,1 5-3-16,-2 0-3 0,5 0-2 16,-2 5-5-16,-1 14 11 15,6-4 1-15,-5-2 1 16,-4-4 1-16,2-7-1 16,-9-2 0-16,0 0 1 15,0 0 0-15,0 0 7 16,0 0 1-16,0 0 4 15,0 0-4-15,-3-2-5 16,-10-10 0-16,2 6-3 16,1 2 0-1,-2 0 0-15,0 4-1 16,-1 0-3-16,-1 0-5 0,1 0 1 16,0 20 1-16,2 13 2 15,8 2 0-15,3-1 1 16,0-4 4-16,0-9-5 15,11-6-2-15,8-9 6 16,2-6 1-16,-3 0 0 16,1 0 0-16,-1-25 2 15,-9-6 5-15,-2-4-3 16,1-7 1-16,-5-7 6 16,2-1 8-16,-3 1-2 15,-2 2-5-15,0 3 10 16,0 2-4-16,0 10 15 15,-2 5-19 1,-8 10-5-16,4 7 4 0,3 9-4 16,-1 1-5-16,1 0-4 0,3 0-6 15,-3 24-14-15,3 20 13 0,0 14 7 16,0 2 0-16,0-2 0 16,0-3 2-16,13-8-3 15,3-8 2-15,-2-12-2 16,1-10-2-16,4-9-1 15,-1-8 0-15,1 0-3 16,2 0 7-16,0-16 0 16,0-12 2-16,1-3 1 15,-7-1-2-15,1 4 0 16,-1 1 2-16,0 2-3 16,-3 11 1-16,4 3-1 0,-8 6 0 15,5 5-5 1,3 0-3-16,-2 0-2 0,7 2-5 15,-5 12 3-15,-1 2 9 16,-5-4 3-16,-1-1-5 16,-4-6 4-16,-5-5-3 15,3 2 3-15,-3-2 1 16,0 0 2-16,0 0 7 16,0 0 6-16,0 0 3 15,-11-10-17-15,-5-2-1 16,1 2 3-16,-1 1-3 15,5 4 0-15,-5 5-5 16,8 0 2-16,-2 0-4 16,1 0-16-16,-3 8 14 0,3 23 7 15,-4 7 0-15,8 3 0 16,5 3-1-16,0-11 3 16,0-5-5-16,5-9 1 15,14-11-8-15,-4-5 7 16,7-3-8-16,-4 0 6 15,3-9 7-15,-5-15 7 16,-5-9 1-16,5-11-1 16,-8-8 13-16,2-6-3 15,-4-2-2-15,-6-1 6 16,0 4-3-16,0 2 1 16,0 8 4-16,-19 8-14 15,8 15 2-15,1 12 1 0,5 9 0 16,5 3-12-16,0 0-3 15,0 0-10-15,0 42-14 16,2 10 22-16,20 13 5 16,2 2 4-16,4-15-4 15,-4-8 0-15,3-5 0 16,1-9-1-16,-1-8-3 16,5-8-2-16,2-6-38 15,-2-8-51-15,8 0-55 16,0-3-129-16,-12-19-666 15</inkml:trace>
  <inkml:trace contextRef="#ctx0" brushRef="#br0" timeOffset="-171273">10959 1893 604 0,'0'0'209'0,"0"0"-105"16,0 0 10-16,0 0-20 16,0 0-26-16,0 0-27 15,-15-26-21-15,15 26-12 16,0 0-5-16,0 0-3 15,0 0-9-15,11 6 7 16,12 18-1-16,1 4 6 0,-6 4-1 16,4 3-2-16,-11-3 2 15,-1 1-2-15,-5-5 0 16,-5-3-1-16,0-10-13 16,0-3-63-16,-5-9 12 15,-8-3 49-15,5 0 16 16,-2 0 8-16,7-8 1 15,0-20 2-15,3 1-4 16,0-3-7-16,0-1 1 16,21-3 3-16,8 2-4 15,-5 2 1-15,-3 3-1 16,-3-1 2-16,-9 5 5 16,-2 1 2-16,-4 12 8 15,-3 4 13-15,0 5 6 0,0 1-10 16,0 0-4-16,0 0-5 15,0 0-5-15,0 0-10 16,0 0-2-16,0 0-9 16,0 12-4-16,0 13 13 15,0 8 2-15,0 0 1 16,0 1-3-16,5 1 0 16,11 1 3-16,5-9-1 15,3-3-2-15,-2-7 0 16,-7-11-1-16,4-6 1 15,-4 0 0-15,7 0 2 16,7-19 0-16,0-9 3 16,0-2 0-16,-3-1 1 0,-8 6-3 15,-3 6 0-15,-6 3 0 16,-6 8 2-16,0 2 2 16,-3 4-7-16,0 2 2 15,3 0-2-15,-3 0-5 16,10 0-7-16,-2 0-1 15,8 0 11-15,0 16 0 16,-1 4 2-16,-1-1 2 16,-1 0-2-16,0-2 0 15,-2-7 0-15,-1-1 1 16,-4-4-1-16,-1-5 1 16,-2 0-1-16,4 0 4 15,2 0 1-15,6-11 6 0,-2-8-6 16,1 0-4-1,-1-4 0-15,-4 10 2 0,1-1-2 16,-5 6 0-16,-2 2 0 16,4 6-1-16,-7 0 0 15,6 0-5-15,2 0-4 16,5 0 1-16,3 0 3 16,-1 14 2-16,-1 0 3 15,2-1 0-15,-3-1 1 16,-5-4-1-16,2-3 0 15,-1-5 0-15,-2 3 0 16,-4-3 0-16,-1 0 0 0,4 0 0 16,10 0 1-16,2-11 7 15,9-8-5-15,-1-1-3 16,-5 1 0-16,-7 5 3 16,-1 7-1-16,-8 1 0 15,-2 6-2-15,2 0-7 16,-3 0 6-16,1 0-14 15,10 6-3-15,1 13 18 16,5 0 1-16,-1-2-1 16,-2-4 0-16,-1-2 1 15,1-5-1-15,-5-4 1 16,2-2-1-16,-5 0 3 16,2 0-1-16,-1 0 7 15,6 0 0-15,1-13-3 16,2-6-3-16,1-1 0 0,2-2-1 15,-2 5-2-15,-1 1 1 16,0 5-1-16,-6 2-1 16,1 7 0-16,-5 2-1 15,5 0-4-15,-5 0 2 16,2 0-1-16,-4 0 1 16,-3 0 1-16,0 0-1 15,-3 0 3-15,0 0 1 16,0 0 1-16,0 0 4 15,0 0 4-15,0 0 5 16,0 0-1-16,0 0 9 16,0-2 5-16,-6-7-25 0,-7 9-2 15,5 0 1-15,-1 0-1 16,2 0-9-16,-1 0-2 16,-5 9-5-16,4 18 16 15,2 5 10-15,7 2-10 16,0-1-1-16,10-5 0 15,17-7 0-15,1-7 1 16,-1-6 0-16,-3-5 0 16,-2-3 0-16,-7 0 2 15,1 0 3-15,-3-11-1 16,-8-8 2-16,1-1 0 16,-3-4 1-16,-3 0 1 15,0-4 14-15,0 0 2 16,-6 1-14-16,-12 2-1 15,-1 5 3-15,1 11-5 16,2 2-7-16,11 7 0 16,2 0-4-16,-3 0-11 15,-1 3-11-15,1 21-11 0,1 4-51 16,5-1-131-16,0-4-32 16,0-11-223-16</inkml:trace>
  <inkml:trace contextRef="#ctx0" brushRef="#br0" timeOffset="-170512">12584 1862 266 0,'0'0'345'0,"0"0"-217"0,0 0 35 15,0 0-57-15,0 0-16 0,0 0 5 16,7-30-18-16,-7 30-19 16,0 0-37-16,0 0-13 15,0 0-8-15,3 0-11 16,2 14-10-16,5 7 19 15,2 9 2-15,0 4 5 16,1 2-1-16,-2-3-2 16,-1-3-2-16,2-8 1 15,-5-12 1-15,-2-4-2 16,-2-6 0-16,0 0 11 16,0 0 17-16,7-2 38 0,-2-26 4 15,8-2-32 1,0-6-4-16,2-3-10 0,-2 3-18 15,-2 4-1-15,-4 5-4 16,1 4 0-16,-7 12 1 16,-1 6-2-16,-3 5-14 15,0 0-35-15,0 0-72 16,3 4-18-16,3 11 16 16,1 5 33-16,-2-4-6 15,1-5 10-15,-3-3 55 16,4-3 29-16,-4-5 1 15,2 4 1-15,-2 1 0 16,4-3 2-16,2 2 4 16,-3-4 5-1,3 2 16-15,3-2 6 0,1 0 8 16,5 0-5-16,0 0-1 16,4 0 0-16,-1 0 1 15,0-13-6-15,0-4 0 0,-2-2 13 16,-6-4-12-16,-5 4 11 15,-1 0-1-15,-7 2 4 16,0 4 16-16,0-4-12 16,-10 9-7-16,-11 0-26 15,-3 2-16-15,0 6 0 16,1 0-8-16,6 6 3 16,-1 27-2-16,8 8 6 15,4 5-2-15,6 1 3 0,0-3 0 16,0-5 0-16,6-6 0 15,18-8 1-15,7-8-1 16,-1-4 2-16,11-11 1 16,2-2 2-16,2 0 1 15,-3 0 0-15,-5-2-6 16,-15-3 0-16,-17 2-31 16,-5 0-107-16,0-5-113 15,-27-9-574-15</inkml:trace>
  <inkml:trace contextRef="#ctx0" brushRef="#br0" timeOffset="-142029">1471 4235 651 0,'0'0'298'0,"0"0"-151"16,0 0-9-16,0 0-5 15,0 0-19-15,0 0-42 16,0 0-26-16,3-5-28 15,-3 5 2-15,0 0-16 16,0 2-1-16,0 26-3 16,0 11 0-16,-9 10 5 15,2 3 5-15,-1 10-6 16,5 3-2-16,3-2 5 16,0-8-6-16,0-14 2 0,0-8-2 15,3-11-1-15,12-8 0 16,9-3 2-16,7-9-1 15,5-2 0-15,8 0 8 16,-2 0-8-16,-5-15 0 16,-10-10-1-16,-6-5-21 15,-15 2-34-15,-6-3-65 16,-6 4-118-16,-33-1-128 16,-4 8-392-16</inkml:trace>
  <inkml:trace contextRef="#ctx0" brushRef="#br0" timeOffset="-141820">1452 4352 129 0,'0'0'531'0,"0"0"-374"0,0 0-65 16,0 0-3-16,0 0-9 15,0 0 6-15,-34-136-26 16,34 119-25-16,19 1-24 16,15 2-7-16,8 0-4 15,5 3 1-15,-1 9-3 16,-1 2-2-16,-5 0-4 15,-12 5-53-15,-17 26-86 16,-11 5-165-16</inkml:trace>
  <inkml:trace contextRef="#ctx0" brushRef="#br0" timeOffset="-141647">1379 4681 321 0,'0'0'339'0,"0"0"-216"0,0 0 1 16,0 0-14-16,0 0-41 16,0 0-23-16,187-83-23 15,-153 73-11-15,-7 6-7 16,-6 4-5-16,-8 0-26 16,-2 0-145-16,-7 0-159 15</inkml:trace>
  <inkml:trace contextRef="#ctx0" brushRef="#br0" timeOffset="-141207">1859 4573 704 0,'0'0'213'0,"0"0"-85"16,0 0-21-16,0 0-6 15,0 0-28-15,0 0-25 16,3-16-14-16,-3 16-10 16,0 0-16-16,0 0-8 15,0 0-8-15,0 0-2 16,0 0 3-16,0 0 3 16,0 0-1-16,0 0 5 0,6 0 0 15,-3 0 2-15,4 0 2 16,-7 0 4-16,3 0-1 15,-1 0 7-15,1 0-3 16,0 0 7-16,-3 0 12 16,0 0-1-16,0 0-9 15,0 0-8-15,0 0-7 16,0 0-5-16,0 0-7 16,-3 0-93-16,-2 0-102 15,5 3-126-15,0 10-356 16</inkml:trace>
  <inkml:trace contextRef="#ctx0" brushRef="#br0" timeOffset="-140650">2110 4436 548 0,'0'0'401'0,"0"0"-241"0,0 0-22 16,0 0 5-16,0 0-42 15,0 0-36-15,0-38-24 16,0 38-18-16,0 0-10 16,0 0-10-16,0 0-3 15,0 5-17-15,3 23-1 16,0 7 17-16,0 12 1 0,2 0 3 16,0-6 0-16,-3-8-2 15,4-10 0-15,-3-16 0 16,0-4-1-16,4-3 0 15,-7 0 2-15,3 0 9 16,-3 0-3-16,0 0 9 16,0-22 6-16,0-8-11 15,0-12-4-15,0-4-4 16,0 2-2-16,0-5 3 16,0 2-1-16,3 5 4 15,-1 6-6-15,1 15-1 16,0 4-1-16,1 9 1 15,-1 8 2-15,0 0-3 16,3 0-9-16,9 0 3 16,12 0 0-16,10 10 5 0,3 13-3 15,-3 9 0-15,-3 2-3 16,-10 4 1-16,-3 0-2 16,-8-2 5-16,-8-2 3 15,-5 1-1-15,0 1 1 16,-2 3 0-16,-30 0 0 15,-3-7-5 1,-12-2-6-16,-1-8-28 16,8-5-9-16,3-7-58 0,9-1-50 15,17-9-70-15,11 0-144 16</inkml:trace>
  <inkml:trace contextRef="#ctx0" brushRef="#br0" timeOffset="-139675">2772 4064 456 0,'0'0'252'0,"0"0"-69"16,0 0-36-16,0 0-9 16,0 0-30-16,0 0 10 15,0-117-4-15,0 111-30 0,0 6-5 16,0 0-29 0,0 0-17-16,0 0-17 0,0 0-6 15,0 0-3-15,0 0-7 16,-6 14-3-16,-6 25-2 15,-5 7 5-15,-2 18 10 16,6-1-7-16,5 2 0 16,1 16-1-1,4 4 1-15,3 6-3 16,0-4 2-16,0-12-1 16,13-15 0-1,8-18-1-15,0-12-1 16,6-9-1-16,2-4-5 15,0-9-12-15,3-5-15 16,-3-3-23-16,0 0-55 16,-11 0-131-16,-4-11-123 15,-7-19-502-15</inkml:trace>
  <inkml:trace contextRef="#ctx0" brushRef="#br0" timeOffset="-136803">3338 4095 903 0,'0'0'229'0,"0"0"-94"15,0 0-8-15,0 0-3 16,0 0-26-16,0 0-28 15,15-14-26-15,-15 14-16 16,0 0 1-16,0 0-11 16,0 0-6-16,0 0-10 15,0 0 0-15,0 0-2 16,0 3 0-16,0 22-4 16,0 13 4-16,0 9 3 0,0 5 4 15,-3-2-3-15,-6 2 0 16,0 0-2-16,-1-5 1 15,-1-3-3-15,-2-8-16 16,4-9-40-16,7-2-98 16,2-8-154-16,0-9-143 15</inkml:trace>
  <inkml:trace contextRef="#ctx0" brushRef="#br0" timeOffset="-136490">3637 4461 947 0,'0'0'139'0,"0"0"-6"16,0 0 2-16,0 0-7 15,0 0-48-15,0 0-31 16,0-3-28-16,0 3-5 15,0 0-15-15,0 22 1 16,-22 14-2-16,-7 8 12 16,-14 8-7-16,-1-2-4 15,2-4-1-15,2-5-4 16,7-13-69-16,8-6-106 16,14-8-156-16,11-11-302 15</inkml:trace>
  <inkml:trace contextRef="#ctx0" brushRef="#br0" timeOffset="-136050">3949 4159 570 0,'0'0'461'0,"0"0"-318"15,0 0-7-15,0 0-13 0,0 0-32 16,0 0-36 0,0-15-26-16,-12 15-17 0,-12 17-12 15,1 12 3-15,-3 11 0 16,1 1-2-16,13 6-1 16,3 3 1-16,9-7 4 15,0-1-5-15,0-4 0 16,27-11-5-16,16-2 5 15,6-16 0-15,7-9 4 16,-3 0 7-16,-6-15-4 16,-7-14 4-16,-10-5 18 15,-5-4 4-15,-8-6 5 0,-10 0-7 16,-7-5-6 0,0-6-7-16,-7 1 2 15,-17 4-12-15,-10 10-5 0,1 10-2 16,-1 17-2-16,-2 7-4 15,-4 6-1-15,-3 0 2 16,4 0-24-16,5 17-32 16,12 10-38-16,20 6-95 15,2-2-133-15,12-15-196 16</inkml:trace>
  <inkml:trace contextRef="#ctx0" brushRef="#br0" timeOffset="-135780">4377 3751 179 0,'0'0'927'0,"0"0"-712"16,0 0-46-16,0 0-60 16,0 0-28-16,0 0-50 15,-3-63-23-15,18 65-8 16,25 32 3-16,11 16 2 15,2 18 4-15,-8 12-2 16,-11 5 4-16,-21 3 2 16,-13-8-7-16,0 3-2 15,-50-1-2-15,-22 3-2 16,-20 6-32-16,-6-11-133 0,9-17-260 16</inkml:trace>
  <inkml:trace contextRef="#ctx0" brushRef="#br0" timeOffset="-100966">2222 2975 740 0,'0'0'311'0,"0"0"-207"15,0 0 0-15,0 0 31 0,0 0-42 16,0 0-13-16,-161-112-10 16,136 71-16-16,4-6-16 15,3-8-7-15,2-8-16 16,3-6 5-16,5-11-7 16,5-13-10-16,3-8 5 15,0-10-6-15,43 4-2 16,20 8 0-1,27 8-3-15,19 14 1 0,20 3 2 16,11 11-1-16,3 10 0 16,2 12 1-16,-8 14 0 15,-9 7 0-15,-12 12 3 0,-15 3-1 16,-9 2-1 0,-13 0-1-16,-8 0 0 0,-10-2 1 15,-10-1 0-15,-14 1 0 16,-11 5 0-16,-15 0-1 15,-8 0 2-15,-3 0-1 16,0 0 11-16,0 0 2 16,0-9 5-16,-19-7-4 15,-13-6-7-15,-12-8-8 16,1 7-4-16,4 4 4 16,6 3 0-16,10 5 1 15,12 6 3-15,8 5-4 16,3 0-5-16,0 0 4 15,0 0 1-15,0 0-3 16,0 0-5-16,24 0-5 0,10 11 10 16,14 16 3-16,8-2 1 15,-4 5 3-15,2 0-2 16,-2 3 1-16,-6-3-3 16,-12-2 0-16,-13-3-1 15,-11 0-3-15,-10 5-5 16,0 6-25-16,-52 2-19 15,-22 6-52-15,-14-6-201 16,-4-8-378-16</inkml:trace>
  <inkml:trace contextRef="#ctx0" brushRef="#br0" timeOffset="-85401">6521 4123 962 0,'0'0'185'15,"0"0"-29"-15,0 0-20 16,0 0-12-16,0 0-34 15,0 0-30-15,0 0-20 16,10-6-10-16,-10 6-2 16,0 0-7-16,0 0-4 15,0 0-4-15,0 3-8 16,0 30-4-16,0 19 4 16,0 14 15-16,0 8-4 15,-13 6-1-15,2-6-8 16,4-2 1-16,-1-15 0 15,8-12-8-15,0-7 3 16,0-11-2-16,0-7 1 16,-3-4-4-16,3-7-18 0,-7-7-23 15,7-2-33-15,0 0-21 16,0 0-70-16,4 0-126 16,26-17-186-16</inkml:trace>
  <inkml:trace contextRef="#ctx0" brushRef="#br0" timeOffset="-85003">6965 4453 666 0,'0'0'401'0,"0"0"-252"15,0 0-24-15,0 0 2 16,0 0-52-16,0 0-20 16,-9-3-16-16,9 3-9 15,0 0-12-15,0 0-5 16,0 0-3-16,6-3-2 0,10 0-7 15,16-3-1-15,18 2 0 16,11-2 13 0,10 1 0-16,-7 2-7 0,-4 3-4 15,-1 0-1-15,-7 0 0 16,-7 0-1-16,-18 0-35 16,-11 0-89-16,-13 8-116 15,-3 6-106-15,-6-1-662 16</inkml:trace>
  <inkml:trace contextRef="#ctx0" brushRef="#br0" timeOffset="-84673">7308 4222 721 0,'0'0'252'15,"0"0"-111"-15,0 0-11 16,0 0 19-16,0 0-15 16,0 0-49-16,0-80-19 15,0 80-27-15,0 0-12 16,0 0-13-16,0 0-14 16,0 0 0-16,0 17-6 15,0 18 6-15,0 17 0 16,0 9 10-16,-4 5-3 15,1-3-3-15,0 3-4 16,-3 0 2-16,-6-6-2 16,-1-5 0-16,-1-5-46 0,-2-11-130 15,3-7-189-15,8-9-541 16</inkml:trace>
  <inkml:trace contextRef="#ctx0" brushRef="#br0" timeOffset="-61976">6605 6342 940 0,'0'0'241'0,"0"0"-37"16,0 0-54-16,0 0-41 15,0 0-39-15,0 0-15 0,0 0-13 16,0-33-15-1,0 33-11-15,0 0-8 0,0 0-8 16,0 17-1-16,0 22 1 16,-3 12 1-16,-1 21 11 15,-2-1-6-15,6 4-5 16,0 1 2-16,0-1 0 16,0-10-3-16,0-10-1 15,0-8-5-15,0-8-41 16,0-12-54-16,0-5-79 15,0-7-185-15,10-13-259 16</inkml:trace>
  <inkml:trace contextRef="#ctx0" brushRef="#br0" timeOffset="-61687">7078 6573 831 0,'0'0'304'0,"0"0"-184"16,0 0-44-16,0 0-18 15,0 0 0-15,0 0-28 16,0-11-16-16,16 8-6 16,14 0 0-16,22-2 3 0,18-2 19 15,6 0-7 1,4-3-9-16,-1-5-5 0,-5-1-6 15,-11 2 0-15,-13 0-3 16,-23 7-66-16,-24 4-213 16,-3 3-80-16</inkml:trace>
  <inkml:trace contextRef="#ctx0" brushRef="#br0" timeOffset="-61400">7414 6226 959 0,'0'0'203'0,"0"0"-99"0,0 0-27 16,0 0-2-16,0 0-15 16,0 0-27-16,0 53-7 15,0-4 36-15,0 6-13 16,0 6-21-16,0-1-4 15,0 7-14-15,0-4-6 16,0-2-3-16,3-4-1 16,0-10-22-16,10-9-88 15,8-16-73-15,13-11-135 16,11-11-443-16</inkml:trace>
  <inkml:trace contextRef="#ctx0" brushRef="#br0" timeOffset="-60965">8221 6240 1072 0,'0'0'201'0,"0"0"-54"15,0 0-32-15,0 0-54 16,0 0-24-16,0 0-19 15,31-70-7-15,-10 70-11 16,9 0 0-16,4 10-3 16,0 20 1-16,-1 8-2 15,-2 1 4-15,-10 8 0 16,-11-3-2-16,-10 5 1 0,0 6 0 16,-25 0-4-16,-12-2 5 15,-3-2 2 1,-5-1-2-16,8-9 4 15,10-10-3-15,11-18 2 16,13-10 1 0,3-3-3-16,0 0 1 0,0 0 4 0,16 0-5 15,14-5 0-15,9-6 24 16,4-6-7-16,7 6-6 16,2 0-2-1,2-3-8-15,14 4 2 0,1-5-4 16,2 2-9-16,-4 2-39 15,-15 5-98-15,-18 6-222 16,-19 0-594-16</inkml:trace>
  <inkml:trace contextRef="#ctx0" brushRef="#br0" timeOffset="-57397">7216 3664 635 0,'0'0'174'0,"0"0"-63"0,0 0 2 16,0 0-24-16,0 0-11 15,0 0 1-15,0 0 10 16,-89 30 12-16,74-30-43 16,0 0-9-16,2 0 6 15,-3-15-15-15,-2-6-14 16,0-7-12-16,-4-10-8 15,8-14-5-15,10-17 2 16,4-18-3-16,0-11-1 16,23-9 0-16,19 3 1 15,3 10 4-15,-2 14-4 16,-1 17 0-16,-5 14 0 16,-5 13 2-16,-11 17-2 15,-8 5 0-15,-5 9-1 0,5-1-1 16,1 1 2-16,9-1 0 15,-6 4-1-15,5-2-1 16,0 4 0 0,-4-2 2-16,0 2 0 0,-1 0 0 15,-7 0 2-15,-10 0-2 16,0 0 0-16,0 0 2 16,0 0 0-16,0 0 0 15,0 0 5-15,0 0-5 16,0-9 6-16,-12-1-4 15,-3-7-4-15,-3 4 1 0,2 4-3 16,-2-2 2-16,2 3-1 16,4 0 0-16,3 4-3 15,3-1 8-15,4 5-4 16,-3 0 1-16,3-3-1 16,2 1 1-16,0 2-2 15,0-3 1-15,0 3-5 16,0 0-7-16,0 0-2 15,0 0-20-15,15 0 8 16,9 13 22-16,5 5 1 0,-5 0 1 16,-6 2 0-1,-2 4-13-15,-11 4-33 16,-5 5-44-16,0 6-40 16,-5 2-116-16,-35-2-277 15</inkml:trace>
  <inkml:trace contextRef="#ctx0" brushRef="#br1" timeOffset="-52400">6280 2595 977 0,'0'0'193'15,"0"0"-66"-15,0 0 1 16,0 0-12-16,0 0-38 16,0 0-13-16,-61-63-26 15,61 61-16-15,0-2-21 16,6 4-2-16,22 0-6 0,6 0 6 15,2 0 7-15,8 0-1 16,-9 4-4-16,-9 20-2 16,-12 9 0-16,-14 3 0 15,0 5 2-15,-17-1-2 16,-27 0-2-16,-10-4 2 16,4-9-8-1,11-8 6-15,12-5-2 16,11-9 1-16,11-5 3 15,5 0 0-15,0 0 1 0,0 0-1 16,0 0 0 0,2 0-2-16,4 0-2 0,7 0-4 15,8 0 2-15,0 0 6 16,9 3 5-16,4 5-3 16,3 8-2-16,-3 4 0 15,-4 5 4-15,-9 3-5 0,-11-1 1 16,-7 3-1-16,-3 1 1 15,0-3 0 1,-31-4 6-16,-15-5 1 0,-6-5-1 16,-6-8-6-16,-9-6 1 15,3 0 1-15,-4 0-2 16,13 0-31-16,12-9-83 16,17-5-178-16,23-18-602 15</inkml:trace>
  <inkml:trace contextRef="#ctx0" brushRef="#br1" timeOffset="-51535">1817 1048 763 0,'0'0'271'15,"0"0"-123"-15,0 0 6 16,0 0 4-16,0 0-63 16,0 0-28-16,-19 3-20 0,28-3-17 15,6-3-18-15,4-8 6 16,2 6-11-16,0 5-4 16,3 0 1-16,2 0-4 15,-5 2 0-15,1 26 0 16,-11 16 0-16,-4 8 5 15,-7 11-4-15,-7 4 0 63,-26-5 3-63,-14-4-3 0,8-11 1 0,2-11 0 0,7-14-2 0,15-11 1 16,9-8 1-16,6-3 2 0,0 0 0 0,0 0 3 15,0 0-5-15,3 0 2 16,15 0-3-16,19-6 0 15,11-7 11-15,17-10 7 16,8 4 0-16,6-3-4 0,8 3-2 16,3 0-3-16,-10 11-10 15,-18 4-5-15,-35 4-83 16,-27 17-160-16,-24 25-538 16</inkml:trace>
  <inkml:trace contextRef="#ctx0" brushRef="#br0" timeOffset="-40394">13358 3757 1040 0,'0'0'203'15,"0"0"-50"-15,0 0-18 16,0 0-50-16,0 0-11 0,0 0-29 15,0 0-11-15,0-47-17 16,0 47-7-16,0 0-4 16,0 14-6-16,0 30-2 15,-10 17 2-15,-4 10 10 16,1 3-5-16,4-2-1 16,5-3 1-16,-2 2-2 31,6-3-1-31,0-1-2 15,0-5-1-15,0-3-9 16,0-10-28 0,0-7-67-16,0-11-149 15,32-5-116-15,19-15-477 16</inkml:trace>
  <inkml:trace contextRef="#ctx0" brushRef="#br0" timeOffset="-40162">13773 4273 954 0,'0'0'218'0,"0"0"-54"0,0 0-9 15,0 0-58-15,0 0-43 16,0 0-31-16,-13-35-19 16,63 32-4-16,26 0 0 15,34 1 6-15,3 2-4 0,-3 0-2 16,-6 0 1-1,-30 0-1-15,-26 0-30 0,-27 0-116 16,-21 2-126-16,0-2-162 16</inkml:trace>
  <inkml:trace contextRef="#ctx0" brushRef="#br0" timeOffset="-39912">14088 4013 489 0,'0'0'505'0,"0"0"-322"16,0 0-33-16,0 0-12 0,0 0-40 16,0 0-42-1,-16-35-20-15,16 35-19 0,0 0-17 16,0 17 4-16,0 22-4 16,0 6 4-16,0 10 5 15,3 8 0-15,1 3-6 16,-4 8-2-16,0-3-2 15,0-5-16 1,0-7-106-16,0-13-172 16,19-10-144-16</inkml:trace>
  <inkml:trace contextRef="#ctx0" brushRef="#br0" timeOffset="-34744">7861 4387 515 0,'0'0'367'0,"0"0"-171"0,0 0-23 16,0 0-37-1,0 0-19-15,0 0-16 0,0-99-34 16,0 96-21-16,0 3-11 16,0 0-13-16,0 0-2 15,0 0-15-15,0 0-3 16,0 0-2-16,-7 28-7 16,1 13 2-16,-7 13 5 15,5 7 5-15,5-6-2 16,3-3-5-1,0-10 7-15,0-3-10 0,21-13 9 16,6-1-8-16,7-7 7 16,3-11-7-1,3-7-2 1,2 0-25-16,1 0-33 16,-9-3-41-16,-13-21-76 15,-21-1-91-15,0-5-138 0</inkml:trace>
  <inkml:trace contextRef="#ctx0" brushRef="#br0" timeOffset="-34700">7861 4387 594 0</inkml:trace>
  <inkml:trace contextRef="#ctx0" brushRef="#br0" timeOffset="-34580">7861 4387 594 0,'11'-91'202'0,"-25"72"-53"0,4 2-35 0,4 6 14 16,6-3 0-16,0-3-36 16,37-2-69-16,17 3-18 15,20 5-4-15,2 8-1 16,-9 3-3-16,-17 0-13 0,-26 28-85 15,-22 7-87-15,-2 6-69 16,-18 1-494-16</inkml:trace>
  <inkml:trace contextRef="#ctx0" brushRef="#br0" timeOffset="-34436">7940 4505 624 0,'0'0'112'16,"0"0"-30"-16,0 0 38 15,0 0-27-15,0 0-51 16,0 0-29-16,210-8-8 16,-155 5-5-16,-5 3-137 0,-8 0-408 15</inkml:trace>
  <inkml:trace contextRef="#ctx0" brushRef="#br0" timeOffset="-34234">8419 4434 905 0,'0'0'195'0,"0"0"-39"16,0 0-16-16,0 0-38 15,0 0-60-15,0 0-42 16,0-17-10-16,0 17-117 16,0 0-142-16,7 11-188 15</inkml:trace>
  <inkml:trace contextRef="#ctx0" brushRef="#br0" timeOffset="-33780">8667 4283 786 0,'0'0'253'0,"0"0"-55"0,0 0-48 16,0 0-32-16,0 0-39 15,0 0-44-15,0-25-26 16,-7 46-5-16,-1 21-2 15,-5 10 2-15,7 3 4 16,3-5-6-16,3-4 0 16,0-6-2-16,0-16 0 15,0-8 2-15,0-11-2 0,0-5 2 16,0 0 1 0,0 0 6-16,0 0 2 0,0-25 9 15,0-16-5-15,0-11-13 16,0-3 0-16,0 0 2 15,0-1-3-15,0 4 3 16,0 11-4-16,9 8 2 16,-2 14-2-16,2 11-1 15,0 5 1-15,10 3-8 16,5 0-1-16,10 0 7 16,6 22 1-16,-1 14-3 15,4 6 3-15,-6 10 0 16,-10 3-3-16,-9-3 1 0,-15-2 3 15,-3-7 0 1,0-4-2-16,-30-3 1 0,-17-4-1 16,-11-7-15-16,-3-5-82 15,3-7-155-15,16-7-115 16</inkml:trace>
  <inkml:trace contextRef="#ctx0" brushRef="#br0" timeOffset="-33456">9244 3905 840 0,'0'0'313'16,"0"0"-124"-16,0 0-3 0,0 0-75 15,0 0-37-15,0 0-25 16,0-71-19-16,0 71-10 15,0 0-13-15,0 0-7 16,-8 14-1-16,-5 27-8 16,-5 19 9-16,-7 17 0 15,4 9 2-15,6 1-1 16,2 7 0-16,4 0 1 16,6-9-2-16,3-8 0 15,0-20 0-15,0-15 0 0,19-12-2 16,11-10-12-16,4-10-43 15,3-7-55-15,-3-3-79 16,-8 0-128-16,-7 0-583 16</inkml:trace>
  <inkml:trace contextRef="#ctx0" brushRef="#br0" timeOffset="-33056">9431 4309 855 0,'0'0'240'0,"0"0"-81"16,0 0-34-16,0 0-21 16,0 0-30-16,0 0-38 15,16-57-20-15,-2 57-16 0,12 0-2 16,1 11 2-16,-3 11-4 16,-6 8 0-16,-5 3 0 15,-10 6 4-15,-3 2 3 16,0 0-2-16,-19-5-1 15,-5 0 4-15,-4-12-3 16,9-7-1-16,8-6 0 16,8-8 0-16,3-3 0 15,0 0-1-15,3 0 1 16,27 0 0-16,7 0 7 16,5-12 3-16,2 1-6 15,-8 6-3-15,-5 1-1 16,0 4-2-16,-14 0-82 15,-2 0-101-15,-5 0-114 0,-7 15-444 16</inkml:trace>
  <inkml:trace contextRef="#ctx0" brushRef="#br0" timeOffset="-32894">9889 4590 924 0,'0'0'233'0,"0"0"-42"0,0 0-42 15,0 0-66-15,0 0-41 16,0 0-16-16,0-2-20 16,-3 15-6-16,-18 18 0 15,-3 7 4-15,-7 6-3 16,0 3 1-16,-2 2-2 0,2 0-56 16,7-7-208-16,8-9-247 15</inkml:trace>
  <inkml:trace contextRef="#ctx0" brushRef="#br0" timeOffset="-32460">10188 4345 1018 0,'0'0'259'16,"0"0"-107"-16,0 0-9 0,0 0-65 15,0 0-27-15,0 0-18 16,-27-55-12-16,27 55-13 16,0 0-8-16,-3 0-6 15,-4 23-7-15,-1 16 5 16,-1 9 8-16,5 2 1 16,4 2 3-16,0-5-4 15,7-8 0-15,20-12-1 16,7-5 3-16,0-11-4 15,2-8 3-15,-2-3-1 16,0 0 3-16,-10-17 4 16,-3-11 3-16,-8-5 13 15,-5-7 11-15,-8-10-3 0,0 1 0 16,0-2-13 0,-11 5-8-16,-15 10-1 0,-1 8-9 15,1 13-2-15,-6 6-8 16,-2 9-27-16,5 0-56 15,4 22-75-15,10 14-171 16,15-6-233-16</inkml:trace>
  <inkml:trace contextRef="#ctx0" brushRef="#br0" timeOffset="-32180">10516 3939 1002 0,'0'0'325'16,"0"0"-141"-16,0 0-56 0,0 0-28 16,0 0-53-16,0 0-22 15,-27-70-23-15,32 95-2 16,35 20 0-16,18 18 5 16,3 11 5-16,-3 5-4 15,-10 7 2-15,-14 10-4 16,-15 5 3-16,-19 4-6 15,-11 3 1 1,-60-6-2-16,-33 2-8 16,-22-5-98-16,-2-8-273 15</inkml:trace>
  <inkml:trace contextRef="#ctx0" brushRef="#br0" timeOffset="-26914">15317 5561 825 0,'0'0'214'16,"0"0"-77"-16,0 0 8 16,0 0-22-16,0 0-42 15,0 0-22-15,27-22-9 16,-27 22-4-16,0 0-14 16,0 0-16-16,0 13-16 15,-25 29 3-15,-38 23-1 16,-35 28 22-16,-37 22-7 0,-21 5 3 15,-28 12-4 1,-12 5-6-16,-2-2-1 0,15 1-3 16,24-19 6-16,37-21-11 15,36-21 8-15,28-25-9 16,25-20-3-16,8-11 3 16,13-8 0-16,2-6-1 15,8-5 0-15,2 3 1 16,0-3 1-16,0 3 0 15,0-3 3-15,0 0-3 16,0 0-1-16,0 0-5 16,0 0-15-16,15 0-21 15,49-14-38-15,47-27-36 16,50-28-171-16,38-22-320 0</inkml:trace>
  <inkml:trace contextRef="#ctx0" brushRef="#br0" timeOffset="-26197">15451 5525 320 0,'0'0'246'0,"0"0"-89"0,0 0-26 15,0 0-3-15,0 0-26 16,0 0 3-16,0-5 0 16,0 5-7-16,0 0-14 15,0 0-26-15,0 0-24 16,0 22-22-16,0 30-3 16,0 31 18-16,0 27 10 15,-4 16 16-15,-5 12-7 16,0 2-13-1,-3-3-9-15,5-2-8 16,4 0-4-16,3-6 4 16,0-8-6-1,0-14-1-15,0-24-2 16,0-17 0-16,0-20 3 16,0-18-1-1,0-14-4-15,0-9-4 0,0-5 3 16,0 0-2-16,0 0 3 0,0 0-1 0,0 0 3 0,0 0-7 15,0-24-34-15,0-18-53 16,0-19-35-16,44-15-148 16,20-23-196-16</inkml:trace>
  <inkml:trace contextRef="#ctx0" brushRef="#br0" timeOffset="-25537">15465 5368 824 0,'0'0'209'0,"0"0"-139"16,0 0-1-16,0 0 3 16,0 0-16-16,0 0-19 15,0 0-8-15,10 14-12 16,9 6-1-16,20 10 37 15,22 3-11-15,40-1 41 16,39 4-9-16,29 6-10 16,17 5-27-16,4 8-22 15,0 2 3-15,4 1-3 16,14 0-4-16,19-1 1 16,14 4 5-16,18 2-1 15,19 6-7 1,13 0 8-16,5-1-3 15,-3 1 0-15,-8-5-14 16,-31-9 5 0,-34-9 5-16,-35-5 0 15,-37-5 3-15,-42-5 3 16,-29-4-13-16,-25-7 9 0,-25-7-8 16,-14-5-1-16,-8-5 0 0,-5-3-3 15,0 0 6-15,0 0 1 0,0 0 2 16,0 0-1-16,0 0-3 15,0 0-3-15,0 0 0 16,0 0-2-16,0 0-21 0,-18 8-42 16,-22 17-37-1,-23 8-75-15,-27 6-346 0</inkml:trace>
  <inkml:trace contextRef="#ctx0" brushRef="#br0" timeOffset="-20630">11665 7456 1029 0,'0'0'177'15,"0"0"-37"-15,0 0-19 0,0 0-41 16,0 0-31 0,0 0-26-16,0 0-17 0,0 0 0 15,-18 168 20-15,8-103 7 16,4-1-11-16,1 1 2 15,0-4-12-15,0 0 2 16,2-6 3-16,-3-6-10 16,2-5-5-16,1-10-2 15,0-8 0-15,0-3 0 16,1-10-5-16,-1 1-59 16,3-5-101-1,0-8-183-15,0-1-186 0</inkml:trace>
  <inkml:trace contextRef="#ctx0" brushRef="#br0" timeOffset="-20362">11864 7834 850 0,'0'0'180'16,"0"0"-103"-16,0 0-6 15,0 0-5-15,0 0-5 16,0 0-13-16,-7-1-29 16,7 1-13-16,7-6-6 15,20 1-3-15,9-3 3 16,13-4 7-16,6 2-4 0,0-4-2 16,0-1 2-16,-2 2-3 15,-18 5-84-15,-19 5-99 16,-16 3-151-16</inkml:trace>
  <inkml:trace contextRef="#ctx0" brushRef="#br0" timeOffset="-20114">11986 7607 752 0,'0'0'220'15,"0"0"-105"-15,0 0-24 0,0 0-18 16,0 0-32-16,0 0-15 16,-6 14-18-16,6 14-7 15,0 12 10-15,0 10 9 16,0-1-11-16,0 6-4 16,0 0-5-16,0 1 1 15,0-2-1-15,0-4-78 16,8-9-131-16,5-11-245 15</inkml:trace>
  <inkml:trace contextRef="#ctx0" brushRef="#br0" timeOffset="-19790">12361 7739 189 0,'0'0'695'0,"0"0"-550"16,0 0-31-16,0 0-3 16,0 0-43-16,0 0-28 15,0-14-29-15,-3 33-11 16,-7 15-5-16,2 10 5 16,2 3 5-16,3-4-4 15,3-1-2-15,0-4 3 16,0-5-1-16,3-8-1 15,24-6 1-15,7-11-1 0,6-5 0 16,5-3-8-16,-2 0-17 16,-4-17-60-16,-7-8-52 15,-14-5-54-15,-18 1-105 16</inkml:trace>
  <inkml:trace contextRef="#ctx0" brushRef="#br0" timeOffset="-19613">12266 7626 622 0,'0'0'195'0,"0"0"-76"15,0 0-45-15,0 0-27 16,0 0-15-16,0 0-24 16,129-107 1-16,-92 107-9 15,0 0-1-15,-13 30-18 16,-8 11-119-16,-16 9-179 15</inkml:trace>
  <inkml:trace contextRef="#ctx0" brushRef="#br0" timeOffset="-19280">12432 7959 156 0,'0'0'480'16,"0"0"-372"-16,0 0-38 15,0 0-42-15,164-86-19 0,-142 82-7 16,-7-6-2-16,-2 8-23 16,-7-1-38-16,-3-2-4 15,-1 5 39-15,-2-3 26 16,3 0 0-16,-3 3 54 16,3-2 42-16,1 2-7 15,-1 0 4-15,-3 0-25 16,0 0-2-16,0-3 11 15,0 3-2-15,0 0-4 16,0 0-17-16,0 0-30 16,0 0-20-16,0 0-4 0,0 0-37 15,0 0-125-15,0 8-43 16,0 3-94-16</inkml:trace>
  <inkml:trace contextRef="#ctx0" brushRef="#br0" timeOffset="-18795">12859 7736 658 0,'0'0'242'0,"0"0"-74"16,0 0-39-16,0 0-10 16,0 0-20-16,0 0-38 15,0-22-27-15,0 22-29 16,0 5-5-16,0 24-24 15,0 6 24-15,0 11 10 0,4-4-5 16,-4-4-2-16,0 1-2 16,3-8 1-16,0-10-1 15,-3-7 0-15,0-9-1 16,2-5 2-16,-2 0 2 16,0 0 7-16,3 0 6 15,-3-16 0-15,0-17-4 16,0-9-10-16,0-4-2 15,0-7 1-15,0-7-2 16,0 5 1-16,0 3 0 16,0 11-1-16,3 19 0 15,1 11 0-15,-1 8 0 16,6 3-6-16,12 0-8 0,10 5 4 16,6 23 8-16,0 5 1 15,-2 3 0-15,-3 5 0 16,-8 3 1-16,-3-2-2 15,-11-2 1-15,-7-1-2 16,-3-4-7-16,0 4 2 16,-32-3-16-16,-13-1-59 15,-10-4-91-15,4-9-114 16,4-5-372-16</inkml:trace>
  <inkml:trace contextRef="#ctx0" brushRef="#br0" timeOffset="-18481">13336 7165 817 0,'0'0'235'15,"0"0"-111"-15,0 0 15 16,0 0-31-16,0 0-29 15,0 0-45-15,-31-4-31 16,13 57 0-16,-3 21 2 16,2 8-4-16,8 8 0 15,1 4 0-15,7-5 1 0,3-7 3 16,0-10-5-16,0-12 1 16,18-10 0-16,7-12-1 15,3-8-1-15,2-10-51 16,6-7-89-16,4-10-77 15,0-3-123-15</inkml:trace>
  <inkml:trace contextRef="#ctx0" brushRef="#br0" timeOffset="-18086">13620 7634 681 0,'0'0'179'0,"0"0"-29"0,0 0-45 15,0 0-11-15,0 0-18 16,0 0-32-16,-33-10-22 16,29 10-22-16,1 25-9 15,-2 6 9-15,2 6 5 16,3-1-4-16,0-1-1 16,0-5 1-16,0-5-1 15,21-9 0-15,9-6 1 16,1-8 0-16,-4-2 0 15,4 0 3-15,-10 0 1 16,-5-22 2-16,-1-3-4 16,-9-5 12-16,-3-1 30 0,-3-4-1 15,0-1-6-15,0-3-1 16,-13 10-23-16,-8 6-6 16,0 12-4-16,-1 9-4 15,-5 2-10-15,6 0-6 16,0 19-89-16,5 17-75 15,9 5-98-15,7 6-340 16</inkml:trace>
  <inkml:trace contextRef="#ctx0" brushRef="#br0" timeOffset="-17871">13892 7818 714 0,'0'0'157'0,"0"0"-76"16,0 0-16-16,0 0-26 16,0 0-24-16,0 0-7 15,-3 51 15-15,-21-13 0 16,-7 3-6-16,1 0-13 16,5-5 0-16,3-6 0 15,4-2-4-15,4-9-111 16,7-5-407-16</inkml:trace>
  <inkml:trace contextRef="#ctx0" brushRef="#br0" timeOffset="-17426">14066 7618 780 0,'0'0'209'16,"0"0"-108"-16,0 0-22 16,0 0 11-16,0 0-36 15,0 0-23-15,-21 25-23 16,11 5-3-16,5 5-1 16,5 5-4-16,0-5 3 15,0-4-3-15,5-7-2 16,18-10 2-16,1-7 0 0,3-3 1 15,1-4 1-15,-4 0 7 16,3 0 3-16,-5-11 22 16,-4-8 20-16,0 0-1 15,-8-1-12-15,-1-2-3 16,-6-2-4-16,-3-1-8 16,0-1-4-16,0 5-9 15,-9 4-2-15,-15 7-11 16,-4 4-4-16,-9 6-12 15,0 0-61-15,7 2-93 16,6 17-85-16,11-2-152 16</inkml:trace>
  <inkml:trace contextRef="#ctx0" brushRef="#br0" timeOffset="-17182">14231 7302 625 0,'0'0'290'16,"0"0"-135"-16,0 0-35 16,0 0-5-16,0 0-28 15,0 0-2-15,0-133-26 16,0 133-52-16,21 0-7 16,19 28-1-16,12 16 1 15,-2 14 0-15,1 11 6 16,-2 6-5-16,0 1 1 15,-12 1-2-15,-9 0-1 0,-14-8 1 16,-14-1-1-16,0-5-4 16,-18 1-48-16,-28-12-173 15,-12-8-231-15</inkml:trace>
  <inkml:trace contextRef="#ctx0" brushRef="#br0" timeOffset="-16326">13134 6480 744 0,'0'0'231'0,"0"0"-112"16,0 0 3-16,0 0-24 15,0 0-31-15,0 0 17 16,-43-110-48-16,43 87 7 15,0-7-14-15,0-6-11 16,0-5-4-16,19-8-4 16,12-4 5-16,11-1-6 0,14-4 9 15,13-3-5-15,8 9-6 16,15 6 0 0,8 10-6-16,8 1 0 0,-2 9-1 15,-2 4 0-15,-12 6 0 16,-15 5-1-16,-14 5 1 15,-10 1 0-15,-11 5 0 16,-12-4 0-16,-12 2 0 16,-8 2 1-16,-7-3 0 15,-3 3 0-15,0 0 4 16,0 0 2-16,0-3 5 16,-21-5 2-16,-6 0-8 15,-4-3-6-15,0 2-2 16,1 4 2-16,6-3 0 15,3 2 1-15,8 5 1 0,7-6 0 16,6 4 0-16,0 1 1 16,0-1-3-16,0 0-5 15,6 3-1-15,21 0-5 16,7 0 7-16,8 0 4 16,5 6 0-16,-7 6 0 15,-5 0 0-15,-6 8 0 16,-11-4-1-16,-12 9-1 15,-6 5-21-15,-9 4-80 16,-43 6-64-16,-15-4-120 16,-9-5-289-16</inkml:trace>
  <inkml:trace contextRef="#ctx0" brushRef="#br0" timeOffset="-3894">15295 7605 908 0,'0'0'187'16,"0"0"-34"-16,0 0-26 16,0 0-6-16,0 0-41 15,0 0-27-15,0-12-10 16,0 12-21-16,0 0-9 16,0 0-13-16,0 0-3 15,0 22-3-15,0 14-2 16,-7 13 8-16,2 4 3 15,-1-4 0-15,-1 1-3 16,4-4 2-16,-3 4 2 16,3-3-4-16,1-6 0 0,-3-3 1 15,3-10-4 1,2-6-23-16,0-3-98 0,0-8-107 16,12-11-80-16,18 0-80 15</inkml:trace>
  <inkml:trace contextRef="#ctx0" brushRef="#br0" timeOffset="-3645">15539 7824 678 0,'0'0'315'15,"0"0"-202"-15,0 0-32 16,0 0-10-16,0 0-24 15,0 0-12-15,6-2-22 0,9-3-13 16,17-4 0-16,13 0 1 16,10 2-1-16,6-5 0 15,0 4-2-15,-6-1-20 16,-18 1-84-16,-15 3-68 16,-20-1-158-16</inkml:trace>
  <inkml:trace contextRef="#ctx0" brushRef="#br0" timeOffset="-3412">15719 7519 708 0,'0'0'180'0,"0"0"-36"0,0 0-71 15,0 0-32-15,0 0-29 16,0 0-7-16,-6 61 1 15,6-15 31-15,0 4-13 16,0 5 2-16,0 2-18 16,3 4 0-16,0-7-3 15,-3-1-5-15,7-9-11 16,-1-14-187-16,9-10-242 16</inkml:trace>
  <inkml:trace contextRef="#ctx0" brushRef="#br0" timeOffset="-3109">16218 7552 659 0,'0'0'318'0,"0"0"-216"15,0 0-28-15,0 0-30 16,0 0-13-16,0 0-23 15,0 41-7-15,0-2 5 16,-4 5 4-16,-2-3 8 16,6-3-11-16,0 1-2 0,0-9-1 15,0-2 0-15,6-9-4 16,17-8 1-16,1-3 1 16,3-5-1-16,7-3-2 15,5 0-3-15,4-20-79 16,-4-10-122-16,-17-5-338 15</inkml:trace>
  <inkml:trace contextRef="#ctx0" brushRef="#br0" timeOffset="-2934">16174 7406 756 0,'0'0'124'0,"0"0"-41"0,0 0-32 15,0 0-26-15,0 0-19 16,0 0 0-16,187-112-5 16,-150 112-1-16,-13 5-44 15,-8 28-308-15</inkml:trace>
  <inkml:trace contextRef="#ctx0" brushRef="#br0" timeOffset="-2757">16417 7697 715 0,'0'0'62'0,"0"0"-50"16,0 0-5-16,0 0-6 16,0 0-1-16,155-33-137 15</inkml:trace>
  <inkml:trace contextRef="#ctx0" brushRef="#br0" timeOffset="-2445">16652 7605 494 0,'0'0'262'0,"0"0"-125"16,0 0-22-1,0 0-53-15,0 0-35 0,0 0-23 16,0-9-2-16,0 9-2 15,0 0-5-15,0 0-14 16,0-3 0-16,0-2 19 16,0-3 2-16,0-1 0 15,0 1 0-15,0-1 7 16,0 7 21-16,0-1 9 16,0 3 20-16,0 0-17 15,0 0-19-15,0 0-9 16,0 0-3-16,0 0-8 15,0 0-3-15,0 0 0 16,0 0-11-16,0 0-111 16,0 5-169-16,0 12-42 0</inkml:trace>
  <inkml:trace contextRef="#ctx0" brushRef="#br0" timeOffset="-2335">16652 7605 580 0</inkml:trace>
  <inkml:trace contextRef="#ctx0" brushRef="#br0" timeOffset="-1950">16652 7605 580 0,'61'-106'187'0,"-61"104"-46"0,0-1-17 0,0 3-38 16,0 0-27-16,0 0-6 16,0 0-18-16,0 0-12 15,0 0-23-15,0 17-1 16,8 16 1-16,-1 13 2 0,2 4 5 15,1-3-5-15,1-6 3 16,-1-6-5-16,1-4 2 16,-1-11-2-16,-7-7 1 15,0-7 2-15,-3-6-3 16,0 0 4-16,0 0 5 16,0 0 11-16,0-4 12 15,0-20 55-15,-9-9-76 16,-6-5-6-16,-1-1-3 15,8-5 0-15,4 2-2 16,4-1 0-16,0 6-3 16,0 11 1-16,9 3 1 15,16 12-9-15,6 6 1 0,1 5 1 16,2 0-5 0,0 14-1-16,-7 13-3 0,-3 6 8 15,-1 3-1-15,-9 5 9 16,-7 0-4-16,-7 0 1 15,0 4-2-15,-10-4-5 16,-29 3-69-16,-9-8-221 16,-2-9-363-16</inkml:trace>
  <inkml:trace contextRef="#ctx0" brushRef="#br0" timeOffset="-1582">17159 6949 740 0,'0'0'218'0,"0"0"-98"15,0 0-32-15,0 0-10 16,0 0-54-16,0 0-24 15,-10 86 0-15,-5-10 10 16,3 5 5-16,2 2-11 16,10-4 0-16,0 3 0 0,0-2-2 15,0-6 4 1,10-11-6-16,5-8 0 0,0-10 1 16,4-15-1-1,-1-8-62-15,3-13-110 0,8-9-60 16,-2 0-337-16</inkml:trace>
  <inkml:trace contextRef="#ctx0" brushRef="#br0" timeOffset="-1401">17409 7326 648 0,'0'0'182'0,"0"0"-60"16,0 0-33-16,0 0-29 0,0 0-29 15,0 0-27-15,0 17-4 16,0 21 0-16,3 12 6 16,1 2-1-16,-1 0-2 15,-1-2 1-15,1-1-4 16,0-7-42-16,0-12-317 16</inkml:trace>
  <inkml:trace contextRef="#ctx0" brushRef="#br0" timeOffset="-1216">17684 7544 678 0,'0'0'130'0,"0"0"-117"15,0 0 10-15,0 0 31 16,0 0-5-16,0 153-29 15,-24-100-12-15,-10-4-8 16,-6-10-106-16</inkml:trace>
  <inkml:trace contextRef="#ctx0" brushRef="#br0" timeOffset="-801">17874 7436 631 0,'0'0'204'0,"0"0"-153"16,0 0-34-16,0 0-10 16,0 0-4-16,0 0 0 15,8 91 14-15,-4-49 4 16,-1-4-5-16,3-8-12 15,4-11-1-15,-2-7 1 16,5-10 5-16,1-2-2 16,5 0 9-16,-1 0 14 15,1-8 28-15,-4-14 21 16,-2-3-9-16,-7-2 11 0,-1-3-5 16,-5-1-15-16,0 3-25 15,-5 4-19-15,-20 5-17 16,-9 11-1-16,-2 8-17 15,2 0-52-15,7 5-115 16,14 17-87-16,13-14-329 16</inkml:trace>
  <inkml:trace contextRef="#ctx0" brushRef="#br0" timeOffset="-576">18157 7010 861 0,'0'0'186'0,"0"0"-97"15,0 0-58-15,0 0-22 16,0 0-9-16,0 0-11 16,37 83 11-16,-21-15 18 15,-4 12-7-15,-3 8-7 16,-2 6 5-16,-7-3-4 15,0-4-2-15,0-4-3 16,-31-6 0-16,-15-8-155 16,-12-6-396-16</inkml:trace>
  <inkml:trace contextRef="#ctx0" brushRef="#br0" timeOffset="1677">16123 7024 660 0,'0'0'190'0,"0"0"-93"16,0 0-13-16,0 0-8 16,0 0 14-16,0 0 2 15,19-24 5-15,-14 9-25 0,1-4-18 16,-3-6-30-16,1-5-13 15,4-7 2-15,2 3 6 16,-1-11-6-16,1-6 3 16,4-8 1-16,2-4-11 15,2 3-3-15,-9 10 2 16,-5 12-2-16,-4 10 1 16,0 3 6-16,-10 6 2 15,-14 3-5-15,-10 0-1 16,4 1-5-16,-7 5-2 15,3 1 3-15,7 1-1 16,6 3-1-16,5 3-1 16,4-2 1-16,0 2 1 15,-1-4-1-15,4 0 3 16,-3-1-1-16,2 1-2 0,5 3 2 16,2 3 1-16,3 0 3 15,0 0-6-15,0 0-2 16,0 0-2-16,0 0 2 15,0 0-9-15,0 5-11 16,0 24 1-16,0 5 21 16,13 5 1-16,-5-6-1 15,1-8 0-15,0-3 5 16,4-6-5-16,-1 1 0 16,-3-1-3-16,-3-4 6 0,-3-4-5 15,0-8 2 1,-3 0 0-16,0 0 2 0,0 0 4 15,0 0 10-15,0-14-5 16,0-15 4-16,0-6-15 16,0-3-3-16,0 1 3 15,0 0 0-15,0 7 1 16,0 5-1-16,0 11 4 16,0 6-4-16,0 5-6 15,10 0 2-15,11 1-4 16,13 2 3-16,9 0 3 15,2 0-31-15,5 2-55 16,-8 18-107-16,-9-1-58 16,-11-7-128-16</inkml:trace>
  <inkml:trace contextRef="#ctx0" brushRef="#br0" timeOffset="9383">19267 7123 1033 0,'0'0'175'16,"0"0"-30"-16,0 0-27 16,0 0-34-16,0 0-13 15,0 0-14-15,0 0-23 16,16-12-22-16,-14 12 0 15,-2 12-9-15,0 26-1 16,0 15 2-16,0 10 9 16,-12 3-2-16,6 3-7 15,0-3-2-15,4-3 0 16,-6-5 0-16,3-12-4 16,-1-4-2-16,2-15-45 15,4-10-84-15,0-6-114 0,0-9-58 16,4-2-119-16</inkml:trace>
  <inkml:trace contextRef="#ctx0" brushRef="#br0" timeOffset="9604">19291 7552 733 0,'0'0'227'16,"0"0"-97"-16,0 0-32 15,0 0-49-15,0 0-41 16,0 0 10-16,129-23 18 16,-74 21-16-16,-4-1-12 0,-11 3-8 15,-6 0 0-15,-13 0-50 16,-15 0-111-16,-6 0-128 16,0 0-457-16</inkml:trace>
  <inkml:trace contextRef="#ctx0" brushRef="#br0" timeOffset="9839">19439 7346 695 0,'0'0'171'0,"0"0"-30"16,0 0-35-16,0 0-21 15,0 0-24-15,0 0-27 16,-3-8-18-16,3 20-13 0,0 17-2 15,0 12 27-15,5 3-5 16,1 3-9-16,-6 0-7 16,0-6-2-16,0-6-4 15,0-1-1-15,0-7-82 16,0-8-125-16,0-2-86 16</inkml:trace>
  <inkml:trace contextRef="#ctx0" brushRef="#br0" timeOffset="10143">19823 7252 864 0,'0'0'212'0,"0"0"-135"16,0 0-11-16,0 0-11 15,0 0-18-15,0 0-25 16,0 52-6-16,0-5 13 16,0 3 3-16,0 2-10 15,0-6-4-15,0-1 0 16,7-7-6-16,11-5 1 0,6-11 2 16,3-6-5-1,2-10-25-15,0-6-73 16,0 0-50-16,-8-3-143 15</inkml:trace>
  <inkml:trace contextRef="#ctx0" brushRef="#br0" timeOffset="10326">19756 7235 593 0,'0'0'261'0,"0"0"-91"16,0 0-92-16,0 0-22 15,0 0-26-15,52-149-12 16,-9 132-11-16,5 5-3 16,-1 12-1-16,-7 0-3 15,-16 12-53-15,-13 25-124 16,-11 7-160-16</inkml:trace>
  <inkml:trace contextRef="#ctx0" brushRef="#br0" timeOffset="10617">19894 7448 406 0,'0'0'306'0,"0"0"-245"15,0 0 19-15,0 0 17 16,192-78-40-16,-146 58-12 16,-7 2-6-16,-15 7-17 0,-5 5-16 15,-16 6-5 1,4 0 4-16,-7 0-5 0,0 0 0 15,0 0 3-15,0 0 13 16,0 0 34-16,0 0 21 16,0 0-20-16,0 0-47 15,-7 0-4-15,-5 0-130 16,-3 0-43-16,2 0-151 16</inkml:trace>
  <inkml:trace contextRef="#ctx0" brushRef="#br0" timeOffset="11093">20296 7189 711 0,'0'0'207'0,"0"0"-70"0,0 0-18 16,0 0-7-16,0 0-14 15,0 0 0-15,13-55-40 16,-13 55-34-16,0 8-24 15,0 28-14-15,0 16 14 16,0 17 12-16,0 2-3 16,0-2-8-16,0-3 5 15,0-13 2 1,0-12-7-16,3-11 1 16,4-14 1-16,-7-8-2 15,3-8-1-15,-3 0 2 0,0 0 5 16,0 0 9-16,0-10 11 15,0-24 2-15,0-15-26 0,0-14-3 16,0-3 3-16,0-3-3 16,0 6-4-1,0 8 0-15,0 3-9 16,2 15 7-16,11 11-2 0,-4 11 4 16,3 12-9-16,3 3 3 15,3 0 1-15,3 6 3 16,5 25 1-16,-2 10 4 15,3 5-2-15,1 13-2 16,-4-2 4-16,-8-2 0 16,-10-8-7-16,-6-9 4 15,0 0-21-15,-37-4-88 0,-9-4-144 16,-9-10-41-16,7-9-298 16</inkml:trace>
  <inkml:trace contextRef="#ctx0" brushRef="#br0" timeOffset="11499">20795 6639 863 0,'0'0'197'0,"0"0"-68"15,0 0 2-15,0 0-9 16,0 0-26-16,0 0-51 16,-34-49-42-16,7 95 0 15,-7 23 10-15,3 19-8 16,10 8-1-16,6 3 0 16,8 3 5-16,5 0-4 15,2-3-1-15,0-9-3 16,0-7 3-1,15-12-3 1,6-16-2-16,3-13 0 0,5-12-7 16,-2-11-30-1,7-8-43 1,-2-11-97 0,0 0-74-16,-8 0-212 15</inkml:trace>
  <inkml:trace contextRef="#ctx0" brushRef="#br0" timeOffset="11819">20930 7269 615 0,'0'0'251'0,"0"0"-87"15,0 0-55-15,0 0-8 16,0 0-41-16,0 0-22 16,0-9-12-16,0 9-16 15,0 3-10-15,0 19-11 0,0 6 11 16,0 9 0-16,0 0 2 15,15-4 3-15,15-3-5 16,4-13 0-16,3-12 0 16,0-5 3-16,-5 0-3 15,0-3 7-15,-8-18 11 16,-9-7 5-16,-6-3 42 16,-9-1-6-16,0-4-19 15,0-2-8-15,-16-1-9 16,-14 1-10-16,-9 7-13 15,-4 6-2-15,4 6-2 16,2 8-2-16,8 8-25 16,8 3-91-16,10 8-124 0,4 28-85 15,7 3-143-15</inkml:trace>
  <inkml:trace contextRef="#ctx0" brushRef="#br0" timeOffset="12133">21250 7350 554 0,'0'0'198'0,"0"0"-142"16,0 0 6-16,0 0 18 16,0 0-2-16,0 0-16 0,43 26-8 15,-41-7-10 1,-2 9-7-16,0 5-7 0,0 2-15 15,-2 3-5-15,-17-1-1 16,-2-10-9-16,2-2-2 16,1-9-147-16,7-10-153 15,11-3-259-15</inkml:trace>
  <inkml:trace contextRef="#ctx0" brushRef="#br0" timeOffset="13212">20300 8042 979 0,'0'0'163'0,"0"0"-49"0,0 0 12 16,0 0-21-16,0 0-44 15,0 0-26-15,-15-13-35 16,12 50 7-16,3 19-7 15,0 17 25-15,0 13-13 16,0 1 10-16,-3 8 2 16,-1-2-7-16,-5-8 1 15,6-5-1-15,-4-17-10 16,5-10 2 0,2-13 0-16,0-15-6 15,0-11-1-15,0-8 2 0,0-6-2 16,0 0-2-16,0 0-3 15,0 0 1-15,0 0 0 16,0 0-25-16,0 0-41 16,0 0-103-16,-12 19-210 15,-6 14-495-15</inkml:trace>
  <inkml:trace contextRef="#ctx0" brushRef="#br0" timeOffset="13643">19869 9565 824 0,'0'0'250'0,"0"0"-146"0,0 0-17 15,0 0-5-15,0 0-16 16,0 0-8-16,107-60-6 16,-73 37-15-16,-10 4-15 15,-9 8-5-15,-6 3-6 16,-5 5 3-16,-1 3 8 15,-3 0 0-15,0 0-11 16,0 0-11-16,0 0-8 16,0 20-11-16,0 13 19 15,0 10 14-15,0 7-11 16,0 5-1-16,0 0 1 16,-3 0-1-16,-4 0-2 15,4-3 1-15,-5-2 1 16,4-12-2-16,1-10 0 0,0-11 1 15,3-9-1-15,-3-6 0 16,0 4-1-16,0-5-2 16,-4-1-1-16,4 4 3 15,1-1 1-15,-1-3 5 16,3 0 2-16,0 0 2 16,0 0-9-16,5 0-4 15,42-14 4-15,23-16 2 16,30-8-2-16,11-6-99 15,-8 2-418-15</inkml:trace>
  <inkml:trace contextRef="#ctx0" brushRef="#br0" timeOffset="12371">21538 7129 642 0,'0'0'288'0,"0"0"-157"16,0 0-65-16,0 0-22 16,0 0-18-16,0 0 4 15,-10 55 6-15,7-25-7 16,3 3-8-16,0 5 4 15,0-2-9-15,0 2-10 16,0-2-3-16,0-8-3 16,0-3-44-16,-3-9-144 15,3-5-190-15</inkml:trace>
  <inkml:trace contextRef="#ctx0" brushRef="#br0" timeOffset="12594">21543 6600 562 0,'0'0'334'0,"0"0"-221"0,0 0-40 16,0 0-11-16,0 0-20 15,0 0-26-15,40-8 15 16,0 44 5-16,2 13-11 15,5 18-4-15,-4 15-5 16,-6 9 22-16,-13 2 1 16,-12 3-16-16,-12 1-21 15,-4-1-2-15,-41 3-14 16,-16-8-154-16,-10-11-249 0</inkml:trace>
  <inkml:trace contextRef="#ctx0" brushRef="#br1" timeOffset="31866">13025 5324 748 0,'0'0'193'0,"0"0"-45"16,0 0-61-16,0 0 21 0,0 0 3 15,0 0-54-15,0 0 1 16,-43-66 1-16,43 66-17 16,0 0-5-16,0 0-16 15,0 0-7-15,0 0-5 16,0 0-6-16,0 0-3 15,0 0-2-15,0 22-14 16,0 17 9-16,6 10 7 16,2-2 7-16,5-5-4 15,-3-10-2-15,-4-5-1 16,2-4 0-16,-1-4-7 16,-1-2-81-16,-3 2-100 15,-3-6-81-15,2-3-149 0</inkml:trace>
  <inkml:trace contextRef="#ctx0" brushRef="#br1" timeOffset="36150">15827 5814 455 0,'0'0'169'15,"0"0"-56"-15,0 0-26 0,0 0-3 16,0 0-18-16,0 0-12 16,-13-47-11-16,13 44-19 15,0 0-4-15,0 3 2 16,0 0-15-16,0 0-2 15,10 0-4-15,4 0 0 16,7 0 0-16,1 0-1 16,0 0 0-16,-5 9 0 15,-4 2 0-15,-13 4-4 16,0 10-2-16,0 15-5 16,-40 6 11-16,-8 9 5 0,-7-8-5 15,8-9-1 1,17-15 0-16,12-12 2 15,15-6 2-15,3-5-3 0,0 0 0 16,0 0 0-16,0 0-2 16,16 0 4-16,35 0-2 15,20-2 9-15,19-15 1 16,5 1-5-16,-11 1-1 16,-20 10-4-16,-27 5-1 15,-16 0 1-15,-15 0-1 16,-1 0-21-16,-5 0-91 15,0 0-132-15,0 11-288 16</inkml:trace>
  <inkml:trace contextRef="#ctx0" brushRef="#br1" timeOffset="38279">18017 5347 613 0,'0'0'126'0,"0"0"-71"16,0 0-37-16,0 0 20 0,0 0 15 16,0 0-11-16,195-28-6 15,-158 28-9-15,0 0-16 16,-10 19-5-16,-1 14-1 16,-12 6-2-16,-14 4 7 15,0 7-5-15,-14 3 8 16,-30-2 5-16,1-9-12 15,1-5-1-15,12-17 0 16,7-5-1-16,12-10 2 16,11-5 1-16,0 0 8 15,0 0 23-15,0 0-15 16,24 0-15-16,18 0 2 16,17 2 21-16,9-2-14 0,8 0-13 15,-1 0 2 1,-4 0-6-16,-10 0 0 0,-3 0-2 15,-12 9-146-15,-10-1-139 16</inkml:trace>
  <inkml:trace contextRef="#ctx0" brushRef="#br1" timeOffset="39291">19725 5965 757 0,'0'0'107'16,"0"0"-29"-16,0 0 7 16,0 0 0-16,0 0-44 15,0 0-10-15,10-63 40 16,-10 38-40-16,0 0-13 16,0-6 5-16,0 5 0 15,-6-10-2-15,-25 0-12 16,-12-1 2-16,-9 0-10 15,-3 1 1-15,-6 3-3 16,3 5 2-16,-3 7-1 0,0 4 0 16,-3 6-3-1,3 5-3-15,6 4 6 0,12-2 1 16,15 2-1-16,12 0 0 16,11 2 0-16,2 0 1 15,3 0 2-15,0-3-3 16,0 3 1-16,0 0 0 15,0 0-1-15,0 0 0 16,0 0 0-16,0 0 0 16,0 0 0-16,0 0 0 15,0 0 0-15,0 0-2 16,0 0-3-16,0 0 2 16,0 0-4-16,0 19-2 15,0 6 9-15,0-1 1 16,0-1-1-16,8 1 0 0,2-4 1 15,-1-1-1-15,1 0 0 16,-5-5 0-16,-2-6 0 16,4-1 0-16,-7-7 0 15,3 0 1-15,-3 0 2 16,0 0 0-16,0 0 4 16,0 0-4-16,0 0 5 15,0 0 2-15,0 0 4 16,0-7 16-16,-13-15-25 15,-8-3-3-15,0-2-1 0,-1-3 1 16,1-6 3 0,6 3-2-16,-1 3 0 0,8 7-1 15,-2 10 2-15,7 5 1 16,3 5-5-16,0 3 3 16,0 0-3-16,0-3-5 15,13-1-4-15,26-3 5 16,12-3 1-16,14 1 3 15,-1 0-8-15,7 4-93 16,-10 0-84-16,-13 2-194 16</inkml:trace>
  <inkml:trace contextRef="#ctx0" brushRef="#br1" timeOffset="50982">18495 3592 985 0,'0'0'200'0,"0"0"-53"15,0 0-10-15,0 0-38 16,0 0-16-16,0 0-18 16,0 0-26-16,-37-66-17 15,37 55-10-15,11-3-3 0,2-3-7 16,2 7 1 0,1-4-1-16,-5 3 4 0,-1 2-5 15,-4 1 0-15,0 6 1 16,-6 2 3-16,2-3-5 15,3 3 3-15,-5 0-2 16,2 0-2-16,-2 0 1 16,6 0-7-16,0 22-2 15,9 13 5-15,4 16 4 16,-4-2 6-16,1-3 2 16,-5-1-7-16,-4-5-1 15,-4-1 0-15,-3 0 0 16,0-7 1-16,0-4-1 15,0-3 1-15,0-9 2 16,0-5-2-16,-7 0-1 16,-1-3-2-16,-14 1 2 0,-6-1 1 15,-2 0 2-15,-1-2-3 16,13-6 1-16,12 0-1 16,3 0 3-16,3 0 2 15,0 0-3-15,0 0-2 16,6 0-5-16,22 0 5 15,15 0 0-15,8-2 1 16,7-10 1-16,-3 4 1 16,-8-1-2-16,-5 1-1 15,-2 1 0-15,-7-2-3 16,-8 3-11-16,-9 1-25 0,-16-4-50 16,0-2-123-1,0-8-182-15</inkml:trace>
  <inkml:trace contextRef="#ctx0" brushRef="#br1" timeOffset="51472">18588 3075 906 0,'0'0'243'0,"0"0"-101"15,0 0-62-15,-180-36 5 16,119 36-33-16,6 0-7 16,7 23-6-16,11 15-16 0,3 14-11 15,7 14-6-15,6 14 1 16,2 5 0-16,13 6 2 16,6 4 3-16,0 2-3 15,3-5 0-15,30 3 2 16,7-13-10-16,12-2 2 15,15-8 1-15,6-9-3 16,22-14 0-16,13-13 4 16,7-13-5-16,8-18 1 15,-11-5 2-15,-10 0 4 16,-14-22 2-16,-9-11 2 16,-2-8 0-16,-6-11 22 0,-7-14-7 15,-6-14-9-15,-19-11 1 16,-12-8 4-16,-17-3-6 15,-10 0-4-15,-21 6-3 16,-40 8-4-16,-20 17-5 16,-9 13-7-16,-8 16-10 15,11 17-29-15,15 12-35 16,11 10-65-16,6 3-188 16,0 0-298-16</inkml:trace>
  <inkml:trace contextRef="#ctx0" brushRef="#br1" timeOffset="53001">14473 2090 856 0,'0'0'238'0,"0"0"-134"0,0 0-13 16,0 0 18-16,0 0 1 16,0 0-35-16,14-41-27 15,-1 11-31-15,0-3 13 16,-2-3-4-16,-4-2 2 15,-7-3 2-15,0-7-6 16,0-7-8-16,-18-8-5 16,-19-3-2-16,-13-2-3 15,-8-1 1-15,-8 5-2 16,-11-1 0-16,-11-1-4 0,-14 3 0 16,-10 2 0-16,-7 8-2 15,-7 12 2-15,10 7 0 16,7 3-1-16,22 11-6 15,18 4 5-15,16 5 1 16,14 3 1-16,9 2-1 16,14 3 5-16,9 0-5 15,4 3 0-15,3-2 0 16,0 2 1-16,0 0-1 16,-3 0 0-16,3 0 0 15,0 0 0-15,0 0-1 16,0 0-2-16,0 0-3 15,0 0 1-15,0 0-2 0,0 24 1 16,0 6 6 0,0 9 1-16,0-6 1 0,13-3 1 15,3 0-3-15,-2 1 1 16,4-4-3-16,-2-5 2 16,-7-9 0-16,0-3-1 15,-9-8 1-15,3 0 0 16,-3-2 3-16,0 0 0 15,0 0 0-15,0 0 6 16,0 0-8-16,0 0 7 16,0 0-5-16,0 0 4 15,-5-19 7-15,-11-11-7 0,-8-8-1 16,3-4-5 0,-5-2 1-16,-1-7 0 0,-4-2-3 15,1-2 3-15,9 8-2 16,5 13 0-16,11 17 1 15,2 5-2-15,3 12 1 16,0 0-1-16,0 0-4 16,27-2-3-16,44-7-1 15,26-5 9-15,18-5 5 16,2 0-5-16,-13 5-1 16,-19 6-26-16,-29 8-51 15,-32 0-63-15,-24 33-215 16,-24 2-154-16</inkml:trace>
  <inkml:trace contextRef="#ctx0" brushRef="#br1" timeOffset="53527">14701 904 903 0,'0'0'163'15,"0"0"-43"-15,0 0 5 0,0 0 11 16,0 0-65-16,0 0-26 15,-8-109-17-15,32 95-21 16,7 6-5-16,6 2-2 16,6 6-1-16,-1 0-5 15,-2 20 4-15,-3 12-2 16,-8 9-4-16,-13 13 8 16,-16 3-9-16,0 0 9 15,-6-2 2-15,-15-13-1 16,-3-12-1-16,8-11 0 15,9-8 2-15,4-4-1 16,3-7-1-16,0 0 1 16,0 0 5-16,0 0-4 0,0 0 5 15,3 0 0-15,16 0-2 16,9-12-5-16,9-5 13 16,11-5-8-16,5 4-1 15,2 1-4-15,-1 6 1 16,4 5-4-16,-3 6-12 15,-10 0-144-15,-11 0-197 16</inkml:trace>
  <inkml:trace contextRef="#ctx0" brushRef="#br1" timeOffset="68613">11322 2918 216 0,'0'0'0'0</inkml:trace>
</inkml:ink>
</file>

<file path=ppt/ink/ink1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06:40.793"/>
    </inkml:context>
    <inkml:brush xml:id="br0">
      <inkml:brushProperty name="width" value="0.05" units="cm"/>
      <inkml:brushProperty name="height" value="0.05" units="cm"/>
      <inkml:brushProperty name="color" value="#177D36"/>
      <inkml:brushProperty name="fitToCurve" value="1"/>
    </inkml:brush>
  </inkml:definitions>
  <inkml:trace contextRef="#ctx0" brushRef="#br0">51 1241 763 0,'0'0'235'15,"0"0"-162"-15,0 0-2 16,0 0 11-16,0 0-4 15,0 0 15-15,0 0-5 16,-51-9-21-16,51-4-16 0,0-14-19 16,24-12-15-1,37-22-11-15,37-13-2 0,43-14 4 16,39-5-7-16,34-1 0 16,27 1 0-16,17 2 2 15,-6 10 4-15,-17 8-3 16,-26 12 2-16,-20 9-2 15,-21 8-1-15,-15 11 4 16,-16 3-5-16,-20 11-2 16,-25 1-3-16,-23 5 3 15,-19 5 1-15,-23 3-1 16,-12 2 2-16,-12 3-2 16,-3 0 5-16,0 0 2 15,0 0 5-15,0 0 10 16,0 0 8-16,-21-11-10 0,-13-3-6 15,-9 0-12-15,-2-2-1 16,5 8-1-16,1 0 0 16,5-1 2-16,7 1-2 15,1 2 0 1,8 4 0-16,9 2 0 0,3-3 0 16,6 3 0-1,0-3 0-15,0 0 0 0,0 0-4 16,0 3-4-16,19-2-8 15,29-1 1-15,16 1 15 16,20 2-1-16,-5 0 2 16,-7 0 2-16,-7 7-3 15,-14 19 0-15,-4 1-6 16,-11 6 6-16,-8 3-1 16,-10 8 0-16,-12 5-3 15,-6 6 3-15,-16 11-7 16,-35-3-26-16,-9 0-110 0,1-10-244 15,15-17-775-15</inkml:trace>
</inkml:ink>
</file>

<file path=ppt/ink/ink1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06:45.307"/>
    </inkml:context>
    <inkml:brush xml:id="br0">
      <inkml:brushProperty name="width" value="0.05" units="cm"/>
      <inkml:brushProperty name="height" value="0.05" units="cm"/>
      <inkml:brushProperty name="color" value="#177D36"/>
      <inkml:brushProperty name="fitToCurve" value="1"/>
    </inkml:brush>
  </inkml:definitions>
  <inkml:trace contextRef="#ctx0" brushRef="#br0">203 293 429 0,'0'0'152'0,"0"0"-27"0,0 0-5 16,0 0-5-16,0 0-42 16,-145-163-22-16,145 138-10 15,3-5-17-15,28 3-18 16,15 2-2-16,6 11-4 16,15 14-1-16,1 0 1 15,-2 33-3-15,-10 33 1 16,-19 20-2-16,-25 15 3 15,-12 3-2-15,-31 1 3 16,-30-9 0-16,-5-18-1 16,7-21 1-16,20-21 2 15,16-19-2-15,15-12 1 16,8-5-1-16,0 0 1 0,0 0 7 16,15 0-7-16,43-11-1 15,43-22 0-15,39-7 2 16,22-8 1-16,1 6-3 15,-20 6 0-15,-27 15-1 16,-36 15-6-16,-38 6-63 16,-42 6-107-16,-18 30-119 15</inkml:trace>
  <inkml:trace contextRef="#ctx0" brushRef="#br0" timeOffset="226">116 1321 465 0,'0'0'142'0,"275"-85"-46"16,-63 25-16-16,20-7-46 16,-12 4-23-16,-33 14-9 15,-54 16-1-15,-56 19 6 16,-46 14-7-16,-31 0-18 15,-45 41-167-15,-72 14-302 16</inkml:trace>
  <inkml:trace contextRef="#ctx0" brushRef="#br0" timeOffset="409">102 1583 147 0,'0'0'447'16,"244"-84"-299"-16,-67 30-39 15,16-7-20-15,0 4-54 16,-23 7-12-16,-20 11-16 16,-28 12-5-16,-40 16-4 15,-35 8-19-15,-38 3-170 16,-12 0-287-16</inkml:trace>
</inkml:ink>
</file>

<file path=ppt/ink/ink1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16:25.114"/>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789 739 981 0,'0'0'69'16,"0"0"-28"-16,-156-48-12 15,138 42 77-15,15 4-41 16,3-1-15-16,0 3-34 0,72 0-16 16,82-14-2-16,96-22 2 15,99-30 13-15,72-25-1 16,41-15 3-16,5-2-1 15,-30 9-6-15,-67 22 5 16,-89 28 6-16,-104 24 0 16,-89 16-5-16,-65 9-14 15,-39 6-7-15,-107 55 7 16,-102 24 10-16,-111 33 0 16,-92 9 1-16,-33 5-9 15,-10 5 3-15,25-5-5 0,36-11-5 16,37-14 5-1,56-20 3-15,57-18-1 0,89-18 4 16,76-29-6-16,64-17 0 16,56-5 0-16,110-38-12 15,106-42 12-15,110-30 1 16,78-22 2-16,37-11-1 16,14 8-2-16,-25 14 3 15,-51 19-3-15,-68 28 1 16,-107 28-3-16,-92 23 1 15,-79 18 1-15,-48 5 0 16,-13 0-8-16,-89 44 2 16,-85 28 6-16,-92 26 4 15,-80 15 0-15,-48 11 2 16,-15 5-5-16,-1 6-2 0,22 0 0 16,52-23 1-16,80-27 2 15,96-30 0-15,93-31 0 16,70-20-2-16,48-4-14 15,124-29 7-15,113-44 7 16,109-34 5-16,76-27-1 16,28-7-2-16,-22 15 3 15,-63 18-5-15,-94 34-5 16,-115 33 2-16,-101 22 6 16,-69 16-4-16,-34 3 1 15,-71 22-9-15,-106 43 0 16,-109 35 9-16,-112 35 1 15,-63 20 5-15,-28 11-4 16,6 2-4-16,56-8-3 0,81-29 5 16,108-37 6-16,113-42-6 15,91-33-1-15,61-19-1 16,132-32-13-16,113-70 15 16,106-47 2-16,72-27 1 15,30-6-1-15,-37 23 1 16,-61 30 0-16,-88 31-3 15,-112 34-1-15,-81 30 0 16,-67 24 2-16,-34 10 5 16,-55 0 4-16,-91 25-10 15,-92 35-2-15,-87 23-2 16,-35 10-5-16,14-5-25 16,74-13-10-16,92-24-67 0,88-27-139 15,68-20-549-15</inkml:trace>
</inkml:ink>
</file>

<file path=ppt/ink/ink1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16:27.029"/>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39 368 740 0,'0'0'124'0,"0"0"-96"16,0 0 13-16,0 0 54 15,0 0-37-15,0 0-23 16,-58 0-12-16,58 0-16 16,0 0-5-16,0 0 6 15,7 0-6-15,32-11 9 16,49-11-1-16,65-18 0 15,77-14 48-15,51-6 1 16,33 6-36-16,1 9-11 16,-22 15-9-16,-49 14 8 15,-45 1-8-15,-49 7 2 16,-52 0-2-16,-35 5 21 0,-31 1-2 16,-27 2-10-16,-5 0-7 15,-18 0-5-15,-54 32 2 16,-52 15 8-16,-43 16 0 15,-36 6-9-15,-19 3 6 16,-8 2-7-16,-1 3 0 16,14-8 0-16,22-6 0 15,29-11-2-15,38-13 2 16,36-11 2-16,37-12 2 16,25-8-4-16,23-6 0 15,7-2-1-15,10 0-3 16,69 0-6-16,64-13 10 0,84-34 8 15,57-16-7 1,36-5 5-16,-1 7-5 0,-41 14 3 16,-56 11-4-16,-56 15-3 15,-54 6 3-15,-41 7 0 16,-34 3 0-16,-22 2 0 16,-15 3 0-16,0 0 2 15,-18 0 0-15,-80 39 1 16,-71 27 4-16,-77 21-1 15,-52 12-1-15,-22 3-4 16,2-3 1-16,25-5-2 16,39-9 1-16,59-21 0 15,66-24-1-15,59-17 1 16,46-16 5-16,24-7-5 16,6 0-1-16,89-5 0 0,69-41 3 15,84-23 3-15,51-22-3 16,22 0 2-16,-12 8-1 15,-43 9-2-15,-41 14-2 16,-50 16-1-16,-41 11 1 16,-41 14 0-16,-40 8-1 15,-30 8 1-15,-20 3 7 16,-3 0 0-16,-3 0-3 16,-68 16 9-16,-45 34-4 15,-53 18-2-15,-35 13-3 16,-15 3 0-16,-1 7 0 15,6 3-4-15,18-3-2 0,27-14 2 16,38-20 0-16,48-23 0 16,44-21 0-16,30-10 0 15,9-3 2-15,30 0-2 16,86-41 0-16,69-31 1 16,77-24 8-16,37-9-5 15,-14 10-3-15,-34 17-1 16,-78 29-1-16,-71 21-1 15,-51 14 2-15,-41 14 1 16,-10 0 2-16,0 0-3 16,-50 5-4-16,-54 43 4 15,-51 21 9-15,-51 22-2 16,-14 4-7-16,3-4 7 0,29-6 4 16,32-13-8-1,45-20-1-15,45-18-3 0,35-19 1 16,31-15 0-16,27 0-64 15,80-41-99-15,65-44-183 16</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8:33.823"/>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1971 656 502 0,'0'0'86'0,"0"0"-21"15,0 0-3-15,198-162 7 16,-42 94 17-16,37 2-56 16,18-3-9-16,3 8 5 15,3 12-19-15,-13 8 19 16,-14 8-26-16,-23 5 2 15,-29 3-3-15,-28 6 1 16,-36 2 0-16,-32 6 0 16,-23 7 6-16,-19 4-2 15,-40 0-4-15,-73 32-16 16,-77 17 12-16,-60 25-39 16,-40 12 5-16,-19 16 19 0,-3 5-6 15,3 3 24-15,7-3-1 16,30-13 2-16,39-21 4 15,53-19-4-15,61-27 0 16,53-15 31-16,47-12-21 16,19 0-2-16,77-1-8 15,75-52 0-15,90-21 23 16,81-19-23-16,53-17 0 16,15 5 6-16,-8 12-3 15,-42 16 4-15,-59 25-7 16,-65 18 8-16,-89 21 0 15,-67 13-8-15,-40 0 0 0,-21 0 0 16,-61 38 8 0,-58 23 15-16,-70 22-23 0,-50 15 3 15,-32 15-2-15,-26 8-1 16,-11 14 0-16,-11 8-1 16,-4 7 5-16,14-3 4 15,37-24-8-15,58-32 1 16,76-39 4-16,69-29-5 15,69-23-2-15,37 0-1 16,100-50-4-16,95-41-4 16,89-44 11-16,60-22 0 15,26-4 0-15,-10 1 0 16,-27 31 0-16,-61 30-2 0,-56 30 11 16,-72 31-16-1,-81 21 7-15,-50 17 0 0,-50 0 1 16,-56 44 10-16,-75 30-9 15,-71 20 9-15,-49 18-3 16,-45 21-5-16,-27 9-3 16,-20 15 0-16,-11 3 3 15,8-18-3-15,25-20 0 16,44-23 10-16,63-22-5 16,73-25-1-16,68-24-4 15,73-28-1-15,76-12-6 16,132-61-7-16,116-51 14 15,94-47-1-15,44-19 0 16,9-3-5-16,-14 20 6 0,-31 31 0 16,-45 26-11-16,-66 31 11 15,-86 19 0-15,-88 33 6 16,-76 22 6-16,-65 11-10 16,-40 24 3-16,-97 51 3 15,-90 29 18-15,-88 34-26 16,-61 24 0-16,-39 22-5 15,-23 11 12-15,-7 6-8 16,14-17 1-16,30-19 0 16,81-35 33-16,108-45-23 15,106-36-7-15,106-37-3 16,67-12-2-16,113-32 2 16,95-46 0-16,79-44 6 0,47-24-24 15,9-2 18 1,-5 2 0-16,-28 14-8 0,-41 17 6 15,-52 22 2-15,-97 32 0 16,-81 31 0-16,-90 30-7 16,-53 18 8-16,-103 57-1 15,-87 41 16-15,-69 21-7 16,-49 26-12-16,-46 4 3 16,-29 15 0-16,-11-6 6 15,1-3-6-15,30-14 1 16,51-13 20-16,56-11-13 15,67-22-8-15,58-17 0 0,58-33 7 16,52-27-7-16,56-19 0 16,23-17-22-16,104-36 21 15,89-69-7-15,109-52 8 16,105-35 0-16,71-28 7 16,35 0-12-16,-8 13 5 15,-34 21 0-15,-61 32 6 16,-74 38-6-16,-95 39 0 15,-96 33 0-15,-84 19 2 16,-69 25-8-16,-38 17 6 16,-106 54 0-16,-86 42 15 15,-92 36-8-15,-61 24-10 16,-48 14 3-16,-34 8 0 0,0-5 6 16,-7-4-6-1,35-9 0-15,59-12 28 0,72-17-22 16,92-38-6-16,90-38 4 15,90-45 5-15,66-27-18 16,127-68-1-16,113-54 10 16,109-39 18-16,76-35-18 15,49-16 0-15,4 3-1 16,-10 11 1-16,-52 28 0 16,-70 34 0-16,-82 46-8 15,-108 41-1-15,-90 35 2 16,-84 14 7-16,-57 33-9 15,-113 47 9-15,-81 29 0 16,-75 24 0-16,-47 15 0 0,-38 6-1 16,-36 17 5-16,-22 13-4 15,-20 11 11-15,13 12-10 16,43-4 20-16,70-19-21 16,73-32 2-16,88-45-3 15,78-47 2-15,70-35-2 16,51-25-4-16,113-38-23 15,96-72 23-15,106-70 5 16,94-39 0-16,59-23-7 16,23 8 5-16,-12 31 2 15,-38 32-1-15,-71 42 3 16,-79 36-11-16,-104 38 9 16,-102 30-3-16,-84 25-12 0,-59 22 17 15,-103 55-2-15,-90 38 5 16,-75 34 1-16,-68 16-3 15,-58 24-3-15,-48 20 0 16,-24 20 5-16,3-4-2 16,48-18 11-16,83-40 11 15,110-51-19-15,106-50 20 16,97-39-26-16,87-27-7 16,138-69 7-16,132-65 8 15,143-75-3-15,106-36-1 16,70-25 4-16,31 12-12 15,-31 46 4-15,-70 47 0 0,-91 47-6 16,-129 44 1 0,-126 38 3-16,-109 25 2 0,-98 11-16 15,-72 60 11-15,-124 31 1 16,-91 34 4-16,-76 20 1 16,-60 15 1-16,-35 23-2 15,-22 18 2-15,-6 8 1 16,28-5 19-16,40-23-22 15,75-32 2-15,89-39 19 16,92-31-17-16,80-35-4 16,61-28 0-16,27-16-12 15,94-24-9-15,75-47 21 16,63-46 0-16,74-25 5 16,49-34-5-16,30-8 0 15,22-6 0-15,-1 17 10 0,-25 27-7 16,-38 35-3-16,-61 38 0 15,-96 32-15-15,-82 33 13 16,-98 8-6-16,-64 57-10 16,-120 51 18-16,-98 51-7 15,-79 36 7-15,-61 28-5 16,-55 10-5-16,-26-6 6 16,-17-21 4-16,47-28 12 15,104-49-2-15,133-54 31 16,151-52-16-16,125-35-10 15,178-87-3-15,145-53-11 16,117-51 8-16,71-31-9 0,38-10 0 16,-23 18-11-16,-62 37 11 15,-98 59-26-15,-133 69 10 16,-123 37-63-16,-101 24 24 16,-61 0 49-16,-85 49 6 15,-90 36 18-15,-73 31-18 16,-62 19 0-16,-45 18 15 15,-22 2-9-15,-1-5 7 16,29-13 13-16,60-20-14 16,78-32 35-16,82-30-18 15,78-19-19-15,51-11-7 16,21-17-3-16,77-8-11 16,48-3 9-16,50-58 2 0,36-29-6 15,9-9 2-15,-9 9-24 16,-33 21 24-16,-49 18-36 15,-59 27 22-15,-54 21 8 16,-37 3 1-16,-83 47 8 16,-63 39 1-16,-68 37 0 15,-68 37-5-15,-59 21 5 16,-41 4-7-16,5-18 4 16,49-40 3-16,101-47 9 15,105-50 15-15,122-30 18 16,103-50 7-16,114-52-35 15,92-21-13-15,46-18-1 0,12 1 5 16,-20 5-8-16,-25 12 3 16,-54 24 0-16,-66 33-3 15,-71 31 3-15,-73 20-9 16,-58 15 9-16,-43 0 0 16,-66 25 0-16,-28 13 0 15,-5 4 0-15,23-12-6 16,47-11 10-16,32-13-4 15,30-1 2-15,10-5-2 16,0 0-17-16,37 0-3 16,15 0 20-16,12 0 1 15,10-11-1-15,-2-14 0 16,-1 1 0-16,-19-1 7 16,-22 14-9-16,-17 5 2 15,-13 4 0-15,0 2 21 0,0 0-18 16,0 0 1-16,-7 0-4 15,-23 2 0-15,-15 34-7 16,-11 14 7-16,-5-3 0 16,6-4-2-16,13-7 2 15,8-11-3-15,18-12-2 16,16-1-1-16,0-12-1 16,53 0-51-16,34-25 58 15,40-16 9-15,3-3-5 16,-7 8-4-16,-29 11 0 0,-42 12 4 15,-30 7-13 1,-22 6 9-16,0 0 0 0,-12 0 17 16,-27 8-17-16,-20 14 0 15,-2-3 3-15,9 6 0 16,15-11 8-16,19-3-11 16,18-1-8-16,27-10 5 15,49 0-7-15,35-10 10 16,18-28 5-16,4-9 2 15,-14 3-9-15,-27 13 2 16,-34 12 0-16,-31-4-1 16,-23 10 5-16,-4 0-4 15,-12 2 6-15,-28 11 1 16,-15 0-5-16,-15 0-2 16,-13 30 0-16,6 8 4 0,8-2-4 15,19-6 0-15,26-16 3 16,21-3-3-16,3-11-4 15,45 0-24-15,39-13 28 16,22-34 4-16,23-15-4 16,5 0-12-16,-8-7 10 15,-20 11-34-15,-29 6-110 16</inkml:trace>
</inkml:ink>
</file>

<file path=ppt/ink/ink1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16:37.209"/>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181 558 863 0,'0'0'118'0,"0"0"-86"16,0 0 35-16,0 0 8 15,0 0-21-15,0 0-20 16,0 0-23-16,76-58-11 15,38 9 16-15,47-19 5 16,32-7 2-16,16-2-11 16,2 11-4-16,-17 11 1 15,-15 14 1-15,-33 10-6 16,-36 10-3-16,-40 10 3 0,-31 5-4 16,-26 6 0-1,-13 0-2-15,0 0 2 0,-24 25-8 16,-55 30-2-16,-56 27 6 15,-42 17 4-15,-34 3-12 16,-19 0 2-16,5-6 10 16,10-11-2-16,23-5 4 15,30-20-3-15,39-13 2 16,43-19 1-16,38-17 5 16,33-11-4-16,9 0 10 15,24 0-13-15,66-27-13 16,74-37 13-16,77-24 5 15,53-20-2-15,33-1-3 16,-12 7 4-16,-28 16-2 16,-37 19 2-16,-45 17-4 0,-46 14 4 15,-55 11-4-15,-49 14 0 16,-42 9-2-16,-13 2 4 16,-65 32-2-16,-70 43 5 15,-66 29-5-15,-59 20-1 16,-28 5-2-16,-1-2 1 15,10-10 1-15,25-12 0 16,53-21 1-16,58-28 4 16,64-26-1-16,47-15 0 15,32-15-3-15,22 0-5 16,70-17-4-16,54-38 9 16,56-25 6-16,37-18-5 0,14-4 1 15,-2 8-2 1,-23 14 1-16,-25 20 1 0,-48 18 0 15,-42 18-1-15,-48 13-1 16,-44 11 0-16,-21 0-4 16,-18 16 3-16,-68 39-12 15,-42 27 13-15,-38 24 8 16,-11 14-8-16,-3 4 0 16,8 3 20-16,16-14 12 15,23-18 3-15,31-21 2 16,41-33-23-16,34-18-10 15,27-23 2-15,27-5-6 16,75-48 0-16,60-29 1 0,52-23 8 16,33-5-8-1,22 0 1-15,0 8 2 0,-12 15-4 16,-29 15 0-16,-51 22 0 16,-56 20 0-16,-55 19-1 15,-50 11-2-15,-23 0-6 16,-73 46 9-16,-53 21 5 15,-54 19-2-15,-38 9 4 16,-11 5-7-16,7-12 6 16,20-3 3-16,35-17 1 15,41-9 11-15,31-15-5 16,44-14-7-16,34-19 1 16,18-9-10-16,6-2-1 15,66-13-11-15,58-40 12 0,56-23 6 16,42-21-5-16,14 4 3 15,-17 10 0-15,-32 22-4 16,-56 26 0-16,-55 19-1 16,-39 10-4-16,-30 6 4 15,-7 11-10-15,-58 44 9 16,-44 34 2-16,-47 14 4 16,-25 6-1-16,2-11-3 15,29-17 3-15,43-16-3 16,44-25 1-16,32-17-1 15,24-12-1-15,6-6-4 16,55-5 5-16,52 0 3 16,59-47-2-16,38-27-1 0,11-3-71 15,-17 8-134-15,-45 20-121 16,-40 11-321-16</inkml:trace>
</inkml:ink>
</file>

<file path=ppt/ink/ink1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16:38.888"/>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74 798 206 0,'0'0'650'0,"0"0"-589"0,0 0-45 16,0 0 77-16,0 0 0 15,0 0-9-15,3-36-14 16,66-16-54-16,47-28-14 16,43-16 9-16,37-12-2 15,25-5-2-15,14 12-2 16,-12 16 1-16,-22 21-5 16,-42 23-1-16,-52 22-2 15,-43 16-3-15,-36 3-11 16,-28 3-12-16,0 26 20 15,-43 19 8-15,-30 9 7 16,-25 12-7-16,-21 14 1 16,-31 9 1-16,-19 17 1 0,-11 3-3 15,-5 6 0-15,8-2 0 16,5-6 0-16,16-16 1 16,19-14-1-16,36-25 1 15,33-23-1-15,41-18 1 16,27-14 2-16,0 0 0 15,71-41-1-15,38-34-2 16,57-26 5-16,32-20-3 16,35-11-1-16,16-1-1 15,2-1 2-15,-3 14 4 16,-22 17-6-16,-31 23-5 16,-39 28 5-16,-40 22-1 0,-42 19 2 15,-44 11-2-15,-30 13-12 16,-6 43 13-16,-65 26 3 15,-35 20 0-15,-29 11-2 16,-18 3 1-16,-14-1 1 16,-5 0-2-16,-8-5 1 15,6-8 4-15,24-9-2 16,28-18-2-16,43-20 14 16,36-25-3-16,25-19-6 15,18-11-5-15,15 0-2 16,73-55 0-16,68-33 2 15,61-33 0-15,37-10 2 16,15 1-3-16,-15 15 1 0,-22 18-4 16,-33 20 1-16,-44 21 1 15,-43 27 0-15,-46 21-1 16,-39 8-1-16,-27 11-17 16,-19 41 8-16,-57 25 9 15,-36 22 4-15,-33 13-2 16,-22 4 3-16,-17-1-2 15,-2-5 3-15,-1-2-1 16,10-12 3-16,21-19 4 16,37-22 6-16,52-30-6 15,43-23 2-15,32-2 2 16,96-65-10-16,62-37-1 0,66-35-1 16,36-15-2-1,7 4-3-15,-6 13 3 0,-33 26-2 16,-46 25 2-16,-56 32-3 15,-54 30-2-15,-48 20-6 16,-32 4-34-16,-27 55 7 16,-65 34 38-16,-45 23 1 15,-33 6-1-15,-20-1 0 16,-16-4 3-16,-1-2 11 16,9-14 4-16,23-14 11 15,44-21 7-15,48-29 6 16,46-18-16-16,37-17-21 15,34 0-5-15,76-56 0 0,61-34 3 16,52-28-2 0,19-9-2-16,-7 15 3 15,-36 29-4-15,-53 31 2 0,-44 23-4 16,-48 22-2-16,-36 7 2 16,-18 22-18-16,-30 38 8 15,-53 25 11-15,-32 15 1 16,-23 4 2-16,-12 1 0 15,-3-5 3-15,-3-5 0 16,10-7 1-16,23-20 4 16,38-18 16-16,42-25-1 15,31-20-5-15,12-5-18 16,73-30-12-16,52-44 12 16,56-25 8-16,21-12-7 0,-12 15-1 15,-34 31-64-15,-50 24-99 16,-42 24-81-16,-46 17-108 15</inkml:trace>
</inkml:ink>
</file>

<file path=ppt/ink/ink1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16:43.448"/>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370 1304 775 0,'0'0'39'15,"0"0"25"-15,0 0-50 16,0 0-5-16,0 0-4 16,0 0-2-16,0 0 6 15,259-85 5-15,-90 33-6 16,11-3-2-16,3 8 2 15,-9 8-5-15,-27 10-3 16,-25 14 2-16,-32 15-2 16,-32 0 3-16,-28 0-4 15,-18 6 1-15,-12 19-2 16,-7 11 2-16,-41 13 12 16,-31 14-4-16,-19 6-3 15,-16-3 1-15,-7 3-4 16,-8-6 4-16,1-2-3 0,12-6 2 15,15-11-2-15,30-14-2 16,34-13 2-16,19-15-2 16,18-2 3-16,0 0-4 15,25-2-5-15,51-38 5 16,40-15 8-16,31-10-7 16,9-4-1-16,-3 6 0 15,-15 5 0-15,-19 5 0 16,-19 12 3-16,-23 15-3 15,-29 12 0-15,-27 8-1 0,-21 6-6 16,0 16-12 0,-51 37 19-16,-28 13 10 0,-32 8-9 15,-17 0 0-15,-13 0 3 16,-5-2-3-16,-1-3-1 16,16-9 0-16,31-14 2 15,35-19-2-15,38-18 5 16,27-9 1-16,0 0-6 15,58-27 2-15,42-22-2 16,43-14 3-16,26-7-2 16,6 5-2-16,-8 7-2 15,-17 11 3-15,-25 8 0 16,-25 12-3-16,-23 14 1 16,-27 4 1-16,-26 9 1 15,-12 0-3-15,-12 0-10 0,0 9 12 16,0 18 0-16,-15 9 2 15,-28 10 1-15,-18 7-2 16,-1-2 5-16,5-3-5 16,11-16 1-16,21-6 2 15,15-18-1-15,10-6-2 16,0 1-2-16,35-3 2 16,35 0 0-16,37-27 11 15,15-6-10-15,1 0 0 16,-7 11 5-16,-15 3-6 0,-13 5-2 15,-12 11 2 1,-18 0 3-16,-18 3-3 0,-19 0-4 16,-18 0 4-16,-3 20 0 15,-6 10 0-15,-30 6 3 16,-23 13-3-16,-7 9 0 16,-8 5-2-16,8-6 2 15,10-10 0-15,19-19 2 16,22-11-1-16,12-16-1 15,3-1-1-15,34-1 1 16,38-40-5-16,33-15 10 16,14-2-10-16,0 6 1 15,-8 8-15-15,-13 8 15 16,-16 4 4-16,-18 5-1 16,-12 9-5-16,-25 5 6 0,-14 7 0 15,-8 6 3-15,-5 0-1 16,0 0 1-16,-34 0-3 15,-32 22-4-15,-23 17 3 16,-18 10 1-16,-9-2 0 16,0-1 0-16,15-10 2 15,27-8-2-15,32-12 0 16,26-16 5-16,16 0 6 16,19-19-11-16,63-36 0 15,44-16 8-15,27-9-7 16,-4 0-2-16,-14 9-7 15,-22 2 4-15,-18 3-2 0,-16 3 6 16,-12 2 1-16,-17 12 1 16,-29 10-4-16,-18 6 4 15,-3 5 3-15,-19 1 2 16,-23 5-3-16,-16 0-4 16,-8 9 5-16,-13 4 3 15,-3 1-6-15,-6 8 3 16,-1 0 5-16,15 0 4 15,16 0-10-15,22 0 1 16,24 0 0-16,12-11 3 16,0-12-8-16,63-15 2 15,32-17-4-15,24-13 4 16,8-10-4-16,-3-1 5 0,-10 4-3 16,-26 15 0-1,-33 25 0-15,-31 15 4 0,-24 12-1 16,-21 8 12-16,-53 0-14 15,-27 0 1-15,-23 8-2 16,-19 16 1-16,-11 1 2 16,-11-2 0-16,6-4 5 15,19-6 3-15,20-7 4 16,35-6-4-16,33 0 25 16,25 0-14-16,20-3 0 15,7-28-9-15,37-15-8 16,49-22-9-16,36-12 4 0,13 6-11 15,-10 13 10 1,-28 20 1-16,-36 16-12 0,-32 11 12 16,-27 9 2-16,-2-1 8 15,-9-2-2-15,-28-6-7 16,-17 3-1-16,-17 8 2 16,-8 3-3-16,-14 0 1 15,3 0 0-15,-12 20-1 16,-10 10 1-16,-17 6 0 15,-6-1 1-15,-5 4-1 16,5-3 0-16,16-9-2 16,18-7 3-16,22-9-1 15,24-3 1-15,15-8 2 16,19 0-2-16,12 0 0 16,5 0 0-16,4 0 0 0,-3 0-1 15,0 0 0 1,-8 0 0-16,-15 0-13 0,-19 0-10 15,-29 0-19-15,-21 19 13 16,-14 17 8-16,-7 5-7 16,0-2 26-16,5-4 2 15,8-4 0-15,5-7 0 16,24-7 2-16,23-9-1 16,20-2 1-16,23-6-1 15,8 0 5-15,0 0-3 16,0 0-3-16,0 0 0 15,0 0 1-15,0 0-1 0,0 0-1 16,0 0 0-16,0 0-3 16,0 0 4-16,0 0 0 15,0 0 3-15,0 0-2 16,0 0-1-16,-5 7-1 16,-19 10-9-16,-13 11 7 15,-14 7 1-15,2 4 3 16,6-6-1-16,22-14 0 15,8-8 0-15,13-8-5 16,0 0 3-16,31-1 2 16,25-2 2-16,20 0 3 15,12 0 1-15,4-19-4 16,3 0 1-16,-7-6 5 16,-3 6 1-16,-11 3 1 15,-22 2 3-15,-22 11-7 0,-23 3-5 16,-7 0-1-16,0 0 1 15,-47 33-1-15,-25 17 11 16,-33 13-8-16,-14 0 5 16,0-5-8-16,10-3 1 15,11-6 0-15,22-7 0 16,17-12-1-16,25-11 0 16,19-14 0-16,15-5 0 15,0 0 0-15,49-5-2 16,31-28 2-16,36-8 6 0,19-8 2 15,5-4-8 1,-5 6 3-16,-13 6-5 0,-22 5 2 16,-18 18 0-16,-26 6-5 15,-25 9 9-15,-20 3-8 16,-11 0 1-16,0 3-8 16,-11 35 8-16,-42 22 3 15,-20 15 5-15,-19-1-1 16,-9-2-3-16,0-5 3 15,6-10-4-15,13-10 0 16,21-11-1-16,24-17 2 16,19-11-2-16,18-8 1 15,0 0-6-15,18 0-16 16,46 0 6-16,25-30 16 16,18-12 0-16,9-2-5 0,-5 0 5 15,-1 8-2-15,-16 9 2 16,-15 5 0-16,-21 11 0 15,-30 8-2-15,-22 3-1 16,-6 0-23-16,-27 36 2 16,-38 16 24-16,-26 14 1 15,-14 0 3-15,5-8-4 16,2-6 1-16,10-5-1 16,6-9 0-16,8-7-1 15,19-4 1-15,15-10 0 16,22-11 3-16,15-4-3 15,3-2-1-15,42 0-13 16,41-14 14-16,27-18 0 0,18-13 5 16,4 4-4-16,-1 0 1 15,-11 5-2-15,-14 9 2 16,-17 7 0-16,-28 12-2 16,-24 8-1-16,-29 0-1 15,-8 3-3-15,-11 27 5 16,-41 14 2-16,-18 3-2 15,-13 0-2-15,-8-4-1 16,2-4 0-16,6 0 2 16,4-3 1-16,8-9-1 15,16-2 1-15,12-12 0 16,22-7 0-16,15-1 2 16,6-5 0-16,0 0-2 15,16 0-2-15,26 0 2 0,19-5 1 16,19-14 8-16,12-1-5 15,11-4-2-15,16-7 7 16,6-1-3-16,-1-2-3 16,-12 7-1-16,-20 5 1 15,-34 11-3-15,-27 11 0 16,-25 0-8-16,-6 8-42 16,-43 31 34-16,-33 8 4 15,-19 5-65-15,-12 3 41 16,-6-3 36-16,-3 6 2 0,-6-1-2 15,5-4 0 1,10-5 1-16,22-9 0 0,32-16 0 16,26-12 3-16,25-11 8 15,2 0-4-15,48 0 4 16,50-17-11-16,42-27 33 16,37-14-18-16,19-2 4 15,-1 4-19-15,-13 10 5 16,-21 8 7-16,-23 10-1 15,-19 6 5-15,-19 8-2 16,-17 6-4-16,-22 8-4 16,-22 0-5-16,-8 0 0 15,-18 0-2-15,-7 6-4 0,-6 7 3 16,0 1 0 0,0 3 1-16,-3 2 1 0,-18 0 1 15,-8-2 3-15,0-4-2 16,-2 1-3-16,-6 0-15 15,-12 2-2-15,0-2-20 16,1-3-6-16,11-3-8 16,13-5 29-16,14 0-22 15,4-1-64-15,6 2-173 16</inkml:trace>
</inkml:ink>
</file>

<file path=ppt/ink/ink1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16:43.826"/>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0 436 0,'0'0'130'16,"0"0"-130"-16,0 0-10 16,0 0 8-16,0 0-33 15,0 0-81-15,0 0-65 16</inkml:trace>
</inkml:ink>
</file>

<file path=ppt/ink/ink1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16:45.599"/>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1342 467 0,'0'0'136'15,"0"0"-123"-15,0 0-1 16,0 0 61-16,0 0 5 15,180-16-35-15,-132 13-5 16,-1 0 0-16,1 3-5 16,2 0 11-16,-2 0-16 15,5 0-11-15,-1 11 1 16,-1 3-4-16,7 2-4 16,3 1-2-16,10-1 6 0,3-4-3 15,-2-5-4 1,-1 2 0-16,-10-7-3 0,-3-2 5 15,-13 0-2-15,-11 4-1 16,-10-4 1-16,-14 5-6 16,-7-5 1-16,-3 3-2 15,0-3 1-15,0 5-1 16,-42 6 0-16,-24 8 10 16,-16 1-10-16,-6-4 0 15,-1-2 0-15,4-6 0 16,6-5 2-16,-1-3-2 0,4 0 0 15,2 0-3-15,16-3 6 16,15-3-3-16,22 4 3 16,11 0-3-16,10 2 1 15,0 0-1-15,0 0-11 16,7 0 2-16,30 15 7 16,11 13 2-16,13-1 2 15,3 2-2-15,13-8 3 16,9-10-2-16,9-11 6 15,14 0-5-15,7-2 3 16,3-26 2-16,-5-8 0 16,-14 3 2-16,-17 5-1 15,-25 12 3-15,-16 8-10 16,-23 8-1-16,-12 0-1 16,-7 0-9-16,0 0 1 0,0 0 9 15,0 3 1-15,0-1-1 16,0-2-1-16,3 0 0 15,-1 0-4-15,4 0-4 16,4 0 3-16,11 0-3 16,13 0 9-16,9-12 0 15,5-5 0-15,7-6-13 16,6-5 0-16,10-7-1 16,6-6 10-16,5-6-2 15,3-5 3-15,1-1-1 16,-10 6-3-16,-8 9 7 15,-20 8-2-15,-17 13 1 0,-13 9 0 16,-15 6 1-16,-3 2 0 16,0 0 3-16,0-6 2 15,0-3-3-15,0 2-2 16,-5-5 0-16,-3-2-1 16,8-8 1-16,0-5-3 15,0-3 2-15,8-2 0 16,13 7 1-16,-3-1-1 15,-4 7-1-15,-1 0 2 16,-3 0 0-16,-4-1 0 16,-1 1 3-16,3-2-3 15,-6-2 1-15,1 1 3 16,-3-2 1-16,3 0-5 0,3-3 0 16,1 0 1-1,-2 2 5-15,-2 1 0 0,0-1-5 16,0 6 3-16,-3 5 2 15,0 5 6-15,0 5 15 16,0-5-15-16,0 1 7 16,0-9-7-16,0-2-2 15,-9 0 0-15,0 0-8 16,3 0 12-16,0 2-2 16,3 3 1-16,-4 3 2 15,2 3-11-15,-8-1 10 16,2-2 13-16,-8-2-21 0,-5-4-3 15,-4 0-3 1,-2-4 1-16,-4 2 0 0,0-1 0 16,4 1 3-16,-1 6-3 15,4-2 2-15,-1 2 0 16,-5 2-3-16,-1 3 0 16,-9-6 3-16,1 3-3 15,-2-3 0-15,1 0 1 16,7 1 1-16,3 1 0 15,5 1-2-15,4 6 0 16,-3 5-2-16,-13 0 2 16,-25 11-12-16,-30 41 2 15,-27 20 5-15,-27 10-46 16,-17 1-41-16,10-13 26 16,22-16-64-16,30-29-189 0</inkml:trace>
</inkml:ink>
</file>

<file path=ppt/ink/ink1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14:37.255"/>
    </inkml:context>
    <inkml:brush xml:id="br0">
      <inkml:brushProperty name="width" value="0.05" units="cm"/>
      <inkml:brushProperty name="height" value="0.05" units="cm"/>
      <inkml:brushProperty name="color" value="#ED1C24"/>
      <inkml:brushProperty name="fitToCurve" value="1"/>
    </inkml:brush>
    <inkml:brush xml:id="br1">
      <inkml:brushProperty name="width" value="0.05" units="cm"/>
      <inkml:brushProperty name="height" value="0.05" units="cm"/>
      <inkml:brushProperty name="color" value="#177D36"/>
      <inkml:brushProperty name="fitToCurve" value="1"/>
    </inkml:brush>
  </inkml:definitions>
  <inkml:trace contextRef="#ctx0" brushRef="#br0">21347 3533 831 0,'0'0'181'0,"0"0"-98"16,0 0 73-16,0 0-37 16,0 0-22-16,0 0-46 15,3-154-3-15,7 135-25 16,1 8-6-16,2 3 0 16,3 5-12-16,5 3 0 15,0 0-5-15,3 0-2 16,-3 11 1-16,1 11 0 0,-7 8-1 15,-5 3 0-15,-7 3 1 16,-3 2 1-16,0-2 0 16,0-8 1-16,0-9 0 15,0-8-1-15,0-8 0 16,0-3 0-16,0 0 6 16,0 0 4-16,0-19 5 15,11-13-12-15,5-3-2 16,5-1 3-16,5 1-2 15,-2 2-3-15,3 6 1 16,-2 8 0-16,-3 10-1 16,-1 9-1-16,0 0-3 0,0 0 3 15,1 19 1 1,-1 9-3-16,0 2 1 0,-5 3 2 16,-3 0 0-16,-8-6-25 15,-5-3-74-15,0-4-142 16,0-6-172-16</inkml:trace>
  <inkml:trace contextRef="#ctx0" brushRef="#br0" timeOffset="291">21934 2661 1121 0,'0'0'157'0,"0"0"-4"16,0 0-8-16,0 0-59 15,0 0-41-15,0 0-21 16,42 55-18-16,-10 23 50 16,13 15-21-16,5 8 0 15,4 9-8-15,-8 6-8 16,-12 0-2-16,-22-2-6 15,-12-8-2-15,-40 4-9 16,-52-6-37-16,-27-5-96 16,-14-10-340-16</inkml:trace>
  <inkml:trace contextRef="#ctx0" brushRef="#br0" timeOffset="-20140">7823 651 485 0,'0'0'308'16,"0"0"-149"-16,0 0-24 0,0 0-24 15,0 0-10-15,0 0-21 16,0-119-19-16,0 98-10 16,0 4 2-16,0 1-35 15,0 5-9-15,0 6-2 16,9 1-7-16,13 4-2 15,2 0-2-15,13 0 1 16,3 4-5-16,-3 24 4 16,3 7 0-16,-11 3 4 15,0 3 0-15,-12-2 0 16,-7-7 1-16,-5-4-1 16,2-11 0-16,-7-9-1 15,0-2-1-15,0-6 2 16,0 0 1-16,0 0 3 0,0 0 3 15,0 0 8-15,0-14 0 16,0-16-7-16,-7-12-3 16,7-2 6-16,0-5-9 15,0 1 1-15,0 16-3 16,13 8 0-16,-2 10-2 16,5 8 0-16,5 6 1 15,8 0-3-15,3 8-7 16,2 26 6-16,-3 4 0 15,-9-2 5-15,-7 2 0 16,-3-5-2-16,-2-5-8 16,-5-7 3-16,-2-6-2 15,0-10-9-15,-3-5 6 0,0 0 4 16,0 0 8 0,3-3 10-16,-3-23 12 0,0-20-21 15,0-5-1-15,10-3 0 16,-2 5 1-16,5 14-1 15,0 13 0-15,-5 11 0 16,5 11-5-16,2 0-4 16,7 0 2-16,10 19-2 15,0 15 3-15,-3 4 2 16,0 3 0-16,-8-2 3 16,-8-1-18-16,-8 6-114 15,-2-3-92-15,0 1-126 0</inkml:trace>
  <inkml:trace contextRef="#ctx0" brushRef="#br0" timeOffset="-19932">9027 646 574 0,'0'0'246'15,"0"0"-136"-15,0 0-33 16,0 0-18-16,0 0-2 15,0 0 18-15,0 91-41 16,-9-59-14-16,-4 1-10 16,-2 2-10-16,1 5-15 0,-2-11-206 15,3-1-382 1</inkml:trace>
  <inkml:trace contextRef="#ctx0" brushRef="#br0" timeOffset="-19450">9241 481 788 0,'0'0'242'0,"0"0"-103"15,0 0-19-15,0 0-23 16,0 0-17-16,0 0-50 0,49-111-15 15,-37 109-12-15,0 2-3 16,4 0-1-16,2 0-5 16,6 11-2-16,1 17 3 15,-1 8-3-15,-2 4 8 16,-7 7 0-16,-6-3-1 16,-3-6 1-16,-6-10 2 15,3-14-2-15,-3-9 0 16,3-5 0-16,1 0 0 15,-1 0 13-15,-3-11 10 16,0-16-1-16,0-9-21 16,3-2 5-16,5-3 0 15,8-2 6-15,5 6-6 0,-5 7-6 16,-1 13 0-16,-6 11-5 16,4 6 1-16,2 0-1 15,6 0 0-15,3 25-4 16,1 5-1-16,-4 5 8 15,-6 2 1-15,-2-1-10 16,-10 0-42-16,-3-4-89 16,0-1-99-16,-3-7-230 15</inkml:trace>
  <inkml:trace contextRef="#ctx0" brushRef="#br0" timeOffset="-19170">9891 10 851 0,'0'0'234'16,"0"0"-53"-16,0 0-33 16,0 0-16-16,0 0-80 15,0 0-34-15,19-30-18 16,9 58-4-16,12 7 4 15,11 18 6-15,7 4-1 16,-6 7-2-16,-2 3 4 16,-15 1-6-16,-16 3-1 15,-19 4 0-15,-6 1-64 16,-58 1-172-16,-25-2-414 0</inkml:trace>
  <inkml:trace contextRef="#ctx0" brushRef="#br0" timeOffset="-18662">7575 269 784 0,'0'0'217'0,"0"0"-60"16,0 0-3-16,0 0-53 16,0 0-29-16,0 0-25 15,-98 8-33-15,80 44-1 16,-3 15-5-16,2 10-3 15,14 5 7-15,5 6-11 16,0-3 3-16,2-8 0 16,35-3-4-16,9-13 0 15,16-9 0-15,2-12-2 16,9-11-72-16,3-13-141 16,-11-7-147-16</inkml:trace>
  <inkml:trace contextRef="#ctx0" brushRef="#br0" timeOffset="-18098">8796 1022 636 0,'0'0'305'0,"0"0"-179"16,0 0 27-16,0 0-9 0,0 0-26 15,0 0-46 1,8-2-43-16,-8 2-6 0,0 0-12 16,-27 17 8-16,-35 22 7 15,-32 15-9-15,-43 14 0 16,-32 10 1-16,-32 15 3 15,-44 23-6-15,-42 15-3 16,-25 18 4-16,-5 8 7 16,21-9-9-16,32-10 0 15,47-20-9-15,34-24 0 16,36-26 6-16,38-13-3 16,19-16 0-16,27-9-3 0,13-5 5 15,7-6-4 1,9 0-1-16,-1 0 0 0,-5 0-3 15,3 4 4-15,-2-4-3 16,2 3-3-16,0-5 1 16,3 2 2-16,7-5-1 15,6-7 1-15,8-1-2 16,7-3 1-16,4 0-2 16,-3-3 2-16,5 3-2 15,0-3-1-15,0 0-2 16,0 0-29-16,0 1-48 15,0 6-66-15,0-7-217 16,5-19-197-16</inkml:trace>
  <inkml:trace contextRef="#ctx0" brushRef="#br0" timeOffset="-15818">3114 3751 673 0,'0'0'186'0,"0"0"-29"16,0 0-19-16,0 0-5 16,0 0-44-16,0 0-26 15,-18-88-29-15,18 82-22 16,6 3-10-16,12 3-2 15,3 0-4-15,2 0 1 16,1 9-3-16,0 12 6 16,-5 2 0-16,-1 1 0 0,-7-2 0 15,-1-3 1-15,-7-5-1 16,3-6-1-16,-2-4 1 16,-1-4 0-16,-3 0 4 15,3 0 1-15,0 0 9 16,-1-9 4-16,8-18-5 15,-1-7-13-15,4-2 4 16,5-2 2-16,-4 2-3 16,-1 9-3-16,0 8 1 15,-8 10 1-15,-2 9-2 16,7 0-6-16,-1 0-8 16,3 6 4-16,4 16 10 0,-2 5-7 15,-4 4 7 1,1-1 3-16,-3-2 0 0,-6-7-3 15,-2-4 0-15,3-11 0 16,-3-1 0-16,0-5 3 16,0 0-2-16,0 0 12 15,0-19 9-15,6-11-21 16,4-1-2-16,1-2 2 16,2 3-1-16,-3 8 3 15,-2 9-3-15,-5 9-5 16,3 4-1-16,4 0 4 15,3 0-14-15,-2 0 7 16,2 20-15-16,2 4-28 16,-3 4-95-16,6-7-84 15,3-6-163-15</inkml:trace>
  <inkml:trace contextRef="#ctx0" brushRef="#br0" timeOffset="-15628">3789 3623 756 0,'0'0'130'0,"0"0"-11"16,0 0-17-16,0 0-42 15,0 0-23-15,0 0-14 16,26-2-9-16,1-3-10 16,7-1 3-16,2 1-7 15,-3 5-65-15,-7 0-147 0,-12 0-252 16</inkml:trace>
  <inkml:trace contextRef="#ctx0" brushRef="#br0" timeOffset="-15392">4053 3415 791 0,'0'0'218'15,"0"0"-89"-15,0 0 20 16,0 0-37-16,0 0-16 15,0 0-33-15,-16-57-30 16,16 57-23-16,0 0-10 16,0 0-2-16,0 7-13 15,6 18 11-15,4 8 4 0,-2 8 2 16,-1 1-2-16,-1 2-1 16,0 3-22-16,1-7-178 15,-4-4-147-15</inkml:trace>
  <inkml:trace contextRef="#ctx0" brushRef="#br0" timeOffset="-15200">4339 3698 696 0,'0'0'222'0,"0"0"-154"0,0 0-3 16,0 0 27-16,0 0-32 15,0 0-22-15,-82 163-26 16,37-114-12-16,-1-4-1 16,2-8-236-16</inkml:trace>
  <inkml:trace contextRef="#ctx0" brushRef="#br0" timeOffset="-14387">4593 3618 750 0,'0'0'269'0,"0"0"-158"0,0 0 30 15,0 0 21 1,0 0-78-16,0 0-25 0,40-106-27 16,-25 89-6-16,-2 5-14 15,-2 5-8-15,8 1-4 16,-1 6-2-16,0 0-3 15,4 0-5-15,-4 13-1 16,3 12 8-16,-8 6-1 16,0-1 4-16,-7-2 1 15,-4-2-1-15,1-6 1 16,-3-9-3-16,3-5-9 16,1-6 7-16,-1 0 4 0,3 0 5 15,-3 0 6 1,2-8-1-16,8-21 3 0,3 0-12 15,2-2-2-15,1 1 4 16,-1 11-3-16,-4 3 0 16,-1 10-3-16,3 6 0 15,-5 0-3-15,7 0-3 16,-2 8-3-16,-1 17-3 16,-6 4-11-16,-9 11-81 15,0-7-114-15,0 0-186 16</inkml:trace>
  <inkml:trace contextRef="#ctx0" brushRef="#br0" timeOffset="-14201">5140 3550 670 0,'0'0'184'0,"0"0"-88"15,0 0-2-15,0 0-41 16,0 0-39-16,0 0-10 15,98-6 1-15,-64 6-3 16,0-2-2-16,-4-1-43 16,-6-3-241-16</inkml:trace>
  <inkml:trace contextRef="#ctx0" brushRef="#br0" timeOffset="-13981">5449 3310 812 0,'0'0'239'0,"0"0"-85"16,0 0 1-16,0 0-41 15,0 0-68-15,0 0-30 16,0-17-16-16,0 46-7 16,0 7 7-16,0 4 3 15,0 2 0-15,0-1-1 16,0-3-2-16,0 1-41 15,0-6-250-15,0-8-328 16</inkml:trace>
  <inkml:trace contextRef="#ctx0" brushRef="#br0" timeOffset="-13724">5528 3039 857 0,'0'0'238'0,"0"0"-199"15,0 0-26-15,0 0 45 16,0 0 53-16,0 0-34 16,156 184-7-16,-108-127-12 15,2 1-33-15,-13 5-11 16,-13 0-6-16,-18 9-7 0,-6 5-1 15,-40 0-79-15,-29-3-257 16</inkml:trace>
  <inkml:trace contextRef="#ctx0" brushRef="#br0" timeOffset="-12646">9327 1096 492 0,'0'0'280'16,"0"0"-125"-16,0 0-6 16,0 0-6-16,0 0-26 15,0 0-5-15,-65-32-37 16,65 32-33-16,0 0-22 16,0 0-8-16,0 13-8 0,10 23 0 15,24 14 9 1,14 10 20-16,10 6-4 0,9 8-9 15,1 6 4-15,6 8-2 16,-5 8-5-16,-5 14 2 16,1 8-9-16,-11 9-2 15,-5-3-1-15,-9-11 1 16,-3-12 3-16,-7-4-7 16,1-4-1-16,-4-2-2 15,-6 2 5-15,-2 1-2 16,-4-8 2-16,-2-7 7 15,-2-8-5-15,-1-10-1 16,-1-14 0-16,1-11-5 16,1-12 3-16,2-2-4 15,-3-5 1-15,1-1 0 0,-1-2 0 16,-4-3-2-16,-1 0 4 16,2-1-3-16,-4 0-1 15,0-5 1-15,0 3 0 16,0-2 0-16,-1 2 0 15,6-3 0-15,-6 4-1 16,-2-4-3-16,3 0-8 16,-3 1-17-16,3-1-9 15,-3-1-3-15,0-4 3 16,0 0-3-16,0 0-29 16,0 0-73-16,0 0-115 15,-6 0-235-15</inkml:trace>
  <inkml:trace contextRef="#ctx0" brushRef="#br0" timeOffset="-11807">9870 1124 643 0,'0'0'158'0,"0"0"-38"15,0 0-19-15,0 0-26 16,0 0-9-16,0 0-3 16,-6-2-21-16,6 2-12 15,0 0-11-15,13 0-7 16,17 0-4-16,12 5 24 16,19 15 3-16,31-1-2 15,30 1-5-15,41 4 5 16,26-3-2-16,9 5-6 15,-2 3-13-15,-12 5-4 16,-19 4-4-16,-18 3-1 16,-4 3-3-16,-2 5 2 15,20-1 1-15,29 1-1 0,37 3 2 16,38-5-4-16,34 6 0 16,16 3 2-16,4 6-2 15,-20 4 0-15,-19-1 6 16,-13-4-6-16,-23-3 4 15,-3-6 1-15,-2-5-4 16,-4-6 6-16,15-8 2 16,11 0 6-16,4 0 1 15,-6-3 3-15,-11 0-8 16,-18-2-2-16,-26-3 6 16,-24-3-5-16,-30-4-5 15,-22 2 2-15,-8-1 0 0,-11-2-1 16,-11-4-1-1,-16-1-2-15,-16-1-3 0,-24 0 1 16,-15-5-2-16,-14-4 1 16,-13 0-35-16,-28-2-105 15,-58 0-144-15,-45-32-595 16</inkml:trace>
  <inkml:trace contextRef="#ctx0" brushRef="#br0" timeOffset="-6969">9772 3802 491 0,'0'0'604'15,"0"0"-417"-15,0 0-4 16,0 0-46-16,0 0-41 15,0 0-50-15,-42-84-23 16,42 84-6-16,0 0-15 16,0 0-2-16,0 25-8 15,0 10 4-15,0 14 3 16,-3 12 2-16,0-1 1 16,0 1-1-16,3 0 5 0,0-1-5 15,0-8 0 1,0-5-1-16,3-6-7 0,15-5-60 15,-2-11-114 1,1-6-108-16,-1-8-125 0</inkml:trace>
  <inkml:trace contextRef="#ctx0" brushRef="#br0" timeOffset="-6338">9873 4207 848 0,'0'0'164'15,"0"0"-18"-15,0 0-14 16,0 0-19-16,0 0-50 16,0 0-20-16,47-102-27 15,-20 94-12-15,4 0-3 0,6 8 1 16,-5 0-2-16,-1 0 0 16,-1 16-2-16,-7 15-3 15,-6 1-6-15,-7-1 5 16,-5 5 6-16,-5-11 0 15,0-3 4-15,0-9-4 16,0-7 0-16,0-6 0 16,0 0 5-16,3 0 9 15,2-6 7-15,0-16 2 16,1-8-1-16,7-6-19 16,2-3 7-16,4-2-3 15,2 3-5-15,3 5-2 0,-6 8 1 16,-2 6-1-16,-5 10 1 15,2 7-1-15,-2 2-5 16,2 0-1-16,6 0-2 16,-1 25 1-16,-5 5 1 15,1 3 4 1,-4 1-1-16,-2-8 1 0,2 2 2 16,-1-9 0-16,-6-8 0 15,1-6-1-15,-1-5-1 16,-3 0 2-16,5 0 3 15,1-3 9-15,4-21-4 16,1-9-4-16,5-6-1 16,0 3-3-16,-1 7 0 0,1 7 0 15,-8 5 0 1,-2 9 0-16,1 8-1 0,-1 0-2 16,6 0-7-16,3 2 5 15,0 21-2-15,1 1 2 16,-8 3 0-16,2-2 0 15,-1 3-37-15,1-1-75 16,-2-4-61-16,5-7-172 16</inkml:trace>
  <inkml:trace contextRef="#ctx0" brushRef="#br0" timeOffset="-5529">10937 4113 258 0,'0'0'685'0,"0"0"-583"15,0 0 3-15,0 0 44 16,0 0-45-16,0 0-41 15,0-11-19-15,0 11-15 16,0 0-15-16,0 0 3 0,0 0-6 16,0 0-4-1,0 0-3-15,0 0-1 0,0 0 0 16,0 0 0 0,0 0 2-16,0 0-4 0,0 0 0 15,0 0 2-15,0 0 4 16,0 0 7-16,0 0-5 15,0 0 4-15,0 0-2 16,0 0-2-16,0 0-5 16,0 0 1-16,0 0-3 15,0 0-2-15,0 0 2 16,0 0-3-16,0 0 2 16,0 0 0-16,0 0-1 15,0 0 0-15,0 0 5 0,0 0-5 16,0 0-2-16,0 0 2 15,0 0 1-15,0 0 2 16,0 0-5-16,0 0 2 16,0 0 0-16,0 0 0 15,0 0 2-15,3 0-2 16,-3 0 1-16,0 0-1 16,0 0 6-16,3-2-5 15,-3 2 10-15,0 0-4 16,0 0 1-16,3 0-1 15,-3 0 0-15,0 0-1 16,3 0-4-16,-3 0 1 16,0 0 0-16,0 0 1 15,3 0-3-15,-3 0-1 16,0 0 0-16,0 0 2 0,0 0-5 16,0 0 4-16,0 0-1 15,0 0 1-15,0 0-1 16,0 0 1-16,0 0 0 15,0 0-1-15,0 0 0 16,0 0-2-16,0 0-1 16,0 0-3-16,0 23-12 15,-12 21 18-15,-25 12 0 16,-12 11 0-16,-15 7-93 16,0 3-174-16,0-4-347 0</inkml:trace>
  <inkml:trace contextRef="#ctx0" brushRef="#br0" timeOffset="-4321">11477 4003 703 0,'0'0'116'0,"0"0"-78"16,0 0 76-16,0 0-7 0,0 0-20 15,0 0 5-15,0 0-6 16,-24 0-2-16,24 0-10 16,0-8-22-16,0-3-28 15,0-6-17-15,0-4-6 16,13 2-1-16,-2 2-2 16,5 6 2-16,-3 5 0 15,-5 6 0-15,5 0-7 16,3 0 1-16,1 0 6 15,5 9-5-15,-5 16 3 16,-1 5-1-16,-9 3 2 16,-4 5-6-16,-3 1-1 15,0-6 2-15,0-8 6 0,0-6-3 16,-10-6-2-16,7-7 5 16,0-2 0-16,3-4 1 15,0 0 0-15,0 0 5 16,0 0 2-16,0-7 5 15,0-23-9-15,3-8-2 16,18-9-4-16,3-1 4 16,8 6-1-16,-5 5 0 15,1 10-1-15,-7 8 0 16,-10 10-3-16,2 9 0 16,3 0-1-16,-1 0-4 15,4 0 2-15,-1 19 4 0,-6 3-1 16,0 6 2-16,-3-3-4 15,-2 5 3-15,-1-2 1 16,-4-1-76-16,1 1-86 16,-3-9-99-16,0-6-237 15</inkml:trace>
  <inkml:trace contextRef="#ctx0" brushRef="#br0" timeOffset="-4124">11995 3965 532 0,'0'0'220'16,"0"0"-142"-16,0 0-14 0,0 0 12 15,0 0-41-15,0 0-7 16,103 0-8-16,-63 0-5 16,5 0-11-16,-5-8-4 15,0-1 0-15,-3 4-141 16,-9-3-422-16</inkml:trace>
  <inkml:trace contextRef="#ctx0" brushRef="#br0" timeOffset="-3909">12413 3770 678 0,'0'0'223'0,"0"0"-115"15,0 0 8 1,0 0 13-16,0 0-62 0,0 0-33 15,0 19-24-15,0 17 35 16,-3 2-6-16,0-2-16 16,3 0-5-16,-4 0-14 15,4-4 4-15,0 4-8 16,-3-3-29-16,0-5-179 16,0-11-280-16</inkml:trace>
  <inkml:trace contextRef="#ctx0" brushRef="#br0" timeOffset="-3631">12487 3554 812 0,'0'0'247'15,"0"0"-137"-15,0 0 21 16,0 0-20-16,0 0-36 15,0 0-46-15,27-7-19 16,9 43-3-16,13 14 50 16,3 5-10-16,3 2-20 15,-9 6 3-15,-12 3-19 16,-13-3-7-16,-21 7-2 16,0 4-2-16,-58 12-5 15,-31 7-66-15,-23 0-236 0,-7-5-655 16</inkml:trace>
  <inkml:trace contextRef="#ctx0" brushRef="#br0" timeOffset="-2658">17928 3365 714 0,'0'0'296'16,"0"0"-164"-16,0 0 32 16,0 0-18-16,0 0-31 15,0 0-33-15,-13-85-22 16,13 85-21-16,0 0-13 16,0 0-10-16,0 0-2 15,0 0-10-15,0 3-4 16,0 27-6-16,0 11 6 15,0 18 0-15,0-2 8 16,-2-2-7-16,-7-2 0 16,-1-8-1-16,2-1 0 15,-2-7-11-15,7-10-49 0,3-5-101 16,0-8-89-16,0-9-79 16,37-5-449-16</inkml:trace>
  <inkml:trace contextRef="#ctx0" brushRef="#br0" timeOffset="-2428">18139 3544 827 0,'0'0'203'0,"0"0"-97"16,0 0 28-16,0 0-44 0,0 0-53 15,0 0-26 1,95-2-6-16,-28 2 21 0,18-9 10 15,2 1-30-15,-15-3 2 16,-17 3-5-16,-31 2-3 16,-17 6-77-16,-7-2-72 15,0-1-23-15,-24 3-177 16</inkml:trace>
  <inkml:trace contextRef="#ctx0" brushRef="#br0" timeOffset="-2191">18341 3338 667 0,'0'0'243'16,"0"0"-98"-16,0 0-15 0,0 0 13 15,0 0-35 1,0 0-47-16,-3-39-27 16,3 39-23-16,0 17-11 0,3 19 13 15,9 8 43-15,3 5-26 16,-5 1-5-16,-2-3-19 15,-5 2 2-15,-3 1-4 16,0-1-4-16,0-5-48 16,0-6-140-16,0-12-128 15,10-16-414-15</inkml:trace>
  <inkml:trace contextRef="#ctx0" brushRef="#br0" timeOffset="-1876">18952 2970 1097 0,'0'0'159'16,"0"0"-51"-16,0 0 38 15,0 0-65-15,0 0-42 16,0 0-20-16,-40-11-15 15,37 57-1-15,-7 23 8 16,-1 10 11-16,1 4-7 16,4-1 1-16,3-4-9 15,1-1-3-15,2-6 1 16,0-7 0-16,0-9-5 0,21-11 0 16,3-6-7-1,0-11-51-15,13-16-95 0,10-11-159 16,1 0-298-16</inkml:trace>
  <inkml:trace contextRef="#ctx0" brushRef="#br0" timeOffset="-1230">19248 3473 964 0,'0'0'133'0,"0"0"-24"0,0 0 34 15,0 0-38-15,0 0-53 16,0 0-19-16,3-47-16 16,15 42-16-16,3 5 2 15,2 0 0-15,-6 0-3 16,9 2-4-16,-5 23 4 16,-3 3-1-16,-4 4-2 15,-1-1 6-15,-10 4-6 16,-3-1 6-16,0-5-5 15,0-1 4-15,0-9-1 16,0-7 0-16,0-7 0 16,0-5-1-16,0 0 4 0,0 0 6 15,0-9 3-15,7-12 0 16,4-15-12 0,2-2 4-16,3-1 7 0,2-2-11 15,6 0 2-15,-2 5 0 16,-1 15-2-16,-6 6-1 15,-3 15 0-15,-2 0-2 16,5 0 2-16,-3 11-13 16,0 19 13-16,-3 6-2 15,-6 2 4-15,4-4-2 16,-4-6 1-16,2-11-1 16,-2-2 0-16,-3-10 0 15,4-2 0-15,-1-3 2 0,-3 0-2 16,9 0 5-1,4-11 1-15,2-16-3 0,12-3-3 16,-3-6 0-16,7 6 3 16,-7-1-3-16,3 9 0 15,-4 9 0-15,-6 5-2 16,-1 4 1-16,-4 4-2 16,-3 0-6-16,4 6 5 15,-8 16 1-15,-2 5-1 16,-3 4-29-16,0 2-87 15,0 0-80-15,0-6-162 16</inkml:trace>
  <inkml:trace contextRef="#ctx0" brushRef="#br0" timeOffset="-1005">20110 3519 628 0,'0'0'310'0,"0"0"-176"16,0 0-20-16,0 0-6 15,0 0-63-15,0 0-33 16,122-27-9-16,-78 24-2 16,1 3-2-16,-8 0-34 0,0 0-129 15,-10-2-170 1</inkml:trace>
  <inkml:trace contextRef="#ctx0" brushRef="#br0" timeOffset="-768">20577 3178 972 0,'0'0'153'0,"0"0"-16"16,0 0 56-16,0 0-80 15,0 0-63-15,0 0-19 16,3-5-18-16,0 32-10 16,0 9 5-16,1 14 14 0,-4-3-11 15,0 8-5-15,0-3-5 16,0 0-2-16,0-2-32 16,0-6-128-16,0-9-205 15,0-13-717-15</inkml:trace>
  <inkml:trace contextRef="#ctx0" brushRef="#br0" timeOffset="-554">20844 3574 1019 0,'0'0'146'0,"0"0"-67"0,0 0 17 16,0 0 10-16,0 0-18 15,0 0-39-15,-23 165-28 16,2-118-12-16,-12 0-2 16,-6-3-7-16,-5-5-48 15,-2-7-231-15,10-9-325 16</inkml:trace>
  <inkml:trace contextRef="#ctx0" brushRef="#br0" timeOffset="4261">4068 4356 562 0,'0'0'215'0,"0"0"-87"0,0 0-1 16,0 0-6-16,0 0-9 16,0 0-21-16,0 0 3 15,0-17-36-15,0 17-12 16,0 0-12-16,0 0-6 16,0 0-5-16,0 0-14 15,-25 7-8-15,-15 33 2 16,-21 20 11-16,-18 17-11 15,-13 11 9-15,-15 14 4 0,-12 11 0 16,-5 11 3 0,-11 5-2-16,6-2-4 0,7-7-1 15,3-7-3-15,11 0-2 16,2-4 3-16,-5 3-7 16,-8 10 6-16,-24 13 2 15,-18 22-4-15,-14 14 6 16,7 2-4-16,16-10 0 15,20-29-1-15,29-21-2 16,16-22-1-16,20-23-2 16,25-15-1-16,11-15 3 15,12-13-3-15,7-9 0 16,0 0 0-16,2 1 0 16,-4 2 1-16,1 0 0 0,3-5 1 15,5-4 1-15,2-6-1 16,0-1-2-16,3 0 0 15,0-3 0-15,0 0 0 16,0 0 1-16,0 0-3 16,0 0 1-16,0 0 2 15,0 0-2-15,0 0-1 16,0 0 0-16,0 0-3 16,0 0-2-16,0 0-16 15,0 0-18-15,0 0-27 16,0 0-26-16,30-14-110 15,20-33-210-15</inkml:trace>
  <inkml:trace contextRef="#ctx0" brushRef="#br0" timeOffset="5363">4019 4466 352 0,'0'0'223'0,"0"0"-91"16,0 0 9-16,0 0-6 16,0 0-40-16,0 0 1 15,0-127-4-15,0 125 19 16,0 2-5-16,0 0-46 16,0 0-31-16,0 0-11 15,0 0-17-15,0 34 4 16,10 25-1-16,-2 17 32 15,2 7-5-15,-7 8 8 16,3 11-1-16,-6 4-11 0,2 11-3 16,4 3-5-1,-2 1-5-15,-1 1 0 0,0-1 1 16,-3 0-3-16,0-1 1 16,3-1-3-16,0-4-5 15,0-5 3-15,-3-8 1 16,4-9-7-16,-1-7 0 15,-1 2 0-15,4-3 1 16,-3-5 0-16,0-9-1 16,1-13-2-16,-4-14 3 15,0-11-1-15,3-5-2 16,0-3 0-16,2-1 1 0,2 1 0 16,-1 0 2-1,0-6-2-15,-3-6-1 0,4-4 1 16,-4-3-1-16,2-4 4 15,-5-2-6-15,0 0 2 16,0 0 0-16,0 0 2 16,0 0-1-16,0 0-1 15,0 0 0-15,0 0-17 16,0 0-17-16,0 0-8 16,0-11-34-16,16-22-73 15,8-16-171-15,4-23-119 16</inkml:trace>
  <inkml:trace contextRef="#ctx0" brushRef="#br0" timeOffset="6306">4024 4333 402 0,'0'0'240'16,"0"0"-69"-16,0 0-12 15,0 0-44-15,0 0-37 16,0 0-21-16,-8-16-18 0,16 30 2 16,21 16 54-1,5-3-31-15,-2 7-14 0,11 1 0 16,7 6-20-16,2 7-6 16,9 3-2-16,3 4 16 15,9 9-8-15,0 5-8 16,13 5 2-16,-1 6-8 15,2 2 0-15,-2-2-5 16,-6-3-4-16,-2-3-2 16,-1-5-4-16,-4-6 6 15,-1-2-6-15,-10-7 4 16,-11-1-3-16,-8-4 2 16,-8-2-1-16,-7 3-3 0,0-1 2 15,-1 4 1-15,1 3-2 16,0 3 2-16,7 4-1 15,3 0 1-15,8 6-1 16,10-5 2-16,0-5 1 16,4 2-4-16,-1-6 4 15,-3-6-3-15,-1 2-1 16,-7-5 2-16,-2-5 0 16,-8-2-3-16,0-1 3 15,-10-4 0-15,-3-2-2 16,-2 2 4-16,0-4 0 15,-4-3-4-15,1 1 4 16,-2-3-1-16,1-1 0 16,0 1 3-16,-2-6 2 0,-3 0-7 15,-2-3 1-15,-1 1 3 16,-1 0-4-16,0-4 1 16,-3 2-2-16,4-5 1 15,-4 1 0-15,-1-2-1 16,1-4-1-16,1-2 2 15,-4-1-2-15,3-2-2 16,1 0-5-16,-2 0-25 16,-2 0-39-16,-3-7-151 15,-18-10-975-15</inkml:trace>
  <inkml:trace contextRef="#ctx0" brushRef="#br0" timeOffset="8728">34 7628 943 0,'0'0'210'0,"0"0"-83"15,0 0-4-15,0 0-40 16,0 0-53-16,0 0-26 16,-27 110 37-16,20-37 0 15,7 0-23-15,0-1 7 16,0-4-12-16,16-7-1 16,8-12-8-16,-6-5-1 15,8-12-2-15,-5-3-1 16,0-10-35-16,4-8-40 15,-1-9-73-15,-3-2-30 16,-3-8 26-16,-2-24-56 0,-13-7-35 16,-3 12-138-16,0 2 309 15,0 2 72-15,0 7 161 16,0 0 50-16,-6 2-73 16,0 3-14-16,-1-3-14 15,2 0-11-15,2 1-19 16,0 1-14-16,3 7-6 15,0-3-17-15,0 2-3 16,0 1-21-16,0-1-10 16,11 4-9-16,8-1-3 0,-1 3 0 15,-2 0 0-15,-1 0-4 16,-3 0-3-16,0 16 2 16,1 2 7-1,-7-5-3-15,0 0 0 0,-1-4 3 16,-1-7 1-16,-1 1 0 15,3-3 0-15,-6 0 1 16,3 0 3-16,-3 0 5 16,3 0 0-16,-3 0 9 15,0-8-4-15,7-6-9 16,-2-4-5-16,8-5 0 16,8-2 0-16,1 4 0 15,-7 6-2-15,-3 13 1 16,-10 2-2-16,6 0-4 15,0 0-2-15,2 2-6 0,-2 15 10 16,2 2-1 0,-7-5-1-16,0 2 6 0,0-8 1 15,0-4 0-15,0-2 0 16,-1-2 1-16,3 0 9 16,-3 0 3-16,7 0-3 15,1-8 0-15,6-9-9 16,5-4-1-16,3-2 0 15,-3 7 0-15,-5 2 0 16,-5 6 0-16,-1 8-4 16,-4 0-2-16,4 0-7 15,1 0 3-15,2 8 3 0,-2 11-2 16,-7 3-9 0,5 0-115-16,-4-2-107 0,5-10-163 15</inkml:trace>
  <inkml:trace contextRef="#ctx0" brushRef="#br0" timeOffset="8922">835 7906 724 0,'0'0'160'0,"0"0"-43"16,0 0-20-16,0 0-21 15,0 0-31-15,0 0-38 16,55-14-6-16,-15 11-1 0,8 1 0 15,-1-1-3-15,-11 3-104 16,-8 0-79-16,-13 0-128 16</inkml:trace>
  <inkml:trace contextRef="#ctx0" brushRef="#br0" timeOffset="9379">1079 7763 718 0,'0'0'178'16,"0"0"-47"-16,0 0-36 16,0 0-21-16,0 0-30 15,0 0-31-15,3-33-8 16,15 33-5-16,1 0-1 0,-1 0-1 16,-5 0-3-16,-5 19-2 15,-3 8-2-15,-5 7-3 16,0 4 12-16,0-2 7 15,0-9-7-15,0-5 3 16,0-5 0-16,0-5-1 16,0-2 0-16,11-2-2 15,5 0-14-15,8-4-45 16,7-2-43-16,-1-2-14 16,1 0-24-16,-4 0 26 15,-12 0-158-15,-2 0 68 16,-7 0 168-16,-6 0 36 15,0-2 94-15,0 2 108 0,0 0-27 16,0 0-60-16,0 0-9 16,0 0-24-16,0 0-24 15,0 19-20-15,-16 11 35 16,-8 8-27-16,-7 4-19 16,1-2-13-16,-1 2-7 15,7-4-7-15,5-4-52 16,11-10-197-16,8-7-480 15</inkml:trace>
  <inkml:trace contextRef="#ctx0" brushRef="#br0" timeOffset="9850">1433 7811 531 0,'0'0'274'0,"0"0"-188"16,0 0-28-16,0 0 9 15,0 0-32-15,0 0-28 16,56-44-5-16,-41 44 0 16,-6 7-2-16,1 18 6 15,-5 2-3-15,-2 6 2 16,-3-3 2-16,0-5-1 15,0-6-1-15,0-8-1 16,0-5-2-16,0-6-1 0,0 0 1 16,4 0 9-16,-4 0 3 15,0 0 24-15,3-9 41 16,-3-10-51-16,3-6-14 16,3-5-2-16,9-8 2 15,4 0-9-15,2 4-4 16,-5 13-1-16,-8 12-1 15,2 9-3-15,-4 0-1 16,-1 3-11-16,5 24 3 16,-7 7 5-16,-3-2 2 15,0 1 6-15,0 0-9 16,0-2-101-16,0-4-59 0,0-5-29 16,0-8-441-16</inkml:trace>
  <inkml:trace contextRef="#ctx0" brushRef="#br0" timeOffset="10064">1761 7865 498 0,'0'0'211'0,"0"0"-123"16,0 0-6-16,0 0-33 15,0 0-25-15,0 0-13 0,89-29-4 16,-72 29-3-16,-1 0-4 16,-6 0-15-16,-5 0-75 15,-2 0-171-15</inkml:trace>
  <inkml:trace contextRef="#ctx0" brushRef="#br0" timeOffset="10391">1761 7865 500 0,'161'-149'218'0,"-161"141"-90"0,7 2-32 16,2 1-20-16,12 0-30 16,3 2-24-16,5 0-4 15,0 3-4-15,-10 0-6 16,-1 0-2-16,1 0-5 15,-14 15 2-15,5 5-3 16,-10 8-6-16,0 2 6 16,0 1 8-16,0-5 7 15,0-3-1-15,-5-9-7 16,0 0-4-16,3-6 3 16,2 0-6-16,0-2-1 15,0-6-20-15,9 0-31 16,28 0-9-16,9 0-19 0,9-25-95 15,-13-5-58 1</inkml:trace>
  <inkml:trace contextRef="#ctx0" brushRef="#br0" timeOffset="10634">2097 7290 882 0,'0'0'164'0,"0"0"-63"16,0 0-26-16,0 0-41 0,0 0 11 15,126 154 46 1,-51-82-29-16,-10-2-14 0,-14 8-11 16,-22-4-18-16,-18 6-9 15,-11 5-10-15,-11 12-4 16,-50-1-101-16,-23-7-310 15</inkml:trace>
  <inkml:trace contextRef="#ctx0" brushRef="#br0" timeOffset="14329">3912 7408 843 0,'0'0'121'0,"0"0"-18"0,0 0 14 16,0 0-2-16,0 0-45 15,0 0-22-15,-28-19-25 16,22 36-15-16,-6 21 4 16,-7 14-3-16,8 6 0 15,1 2 0-15,4 0-6 16,6 4 0-16,0-6 1 15,0 0 2-15,0-9-6 16,16-8 2-16,2-8 0 16,1-10-2-16,2-7-60 0,-3-5-109 15,1-6-53 1,-8-5-72-16,-1 0-301 0</inkml:trace>
  <inkml:trace contextRef="#ctx0" brushRef="#br0" timeOffset="21513">4000 7802 495 0,'0'0'274'16,"0"0"-155"-16,0 0-11 15,0 0-18-15,0 0-22 16,0 0-8-16,0 0-1 15,0-66-26-15,0 57-8 16,6 7-12-16,4 2-4 16,6 0-9-16,-1 0-1 0,2 0 0 15,-1 16 0 1,2 9 2-16,-8 0-2 0,-1 2 1 16,-7 1 0-16,-2-4 1 15,0-2-1-15,0-5-4 16,0-6-17-16,0-9-9 15,0-2 9-15,0 0 21 16,0 0 9-16,0 0 8 16,0-13-11-16,0-9-1 15,0 0 1-15,0-3-2 16,0 3 7-16,0 6 0 16,7 5-3-16,-4 2-5 15,3 6-2-15,0-2 0 16,6 2-1-16,1 3-3 15,6 0-1-15,-5 0-2 0,4 0 5 16,1 3 0-16,-7 14-4 16,-3-4 4-16,-2 6-5 15,-7-2 1-15,0-1-3 16,0 1-5-16,0-6-4 16,0-3-7-16,0-5 0 15,0-3 15-15,0 0 9 16,0 0 6-16,0 0 11 15,0-11-8-15,0-8-6 16,0 0 7-16,0-4-6 16,6 4 3-16,2 2-6 15,2 6 1-15,-1 9-2 0,1 2-4 16,1 0-1-16,2 0-2 16,-1 0 3-16,0 17 3 15,-2-1-4-15,-5 8-29 16,-5-1-114-16,3 1-127 15,0-1-361-15</inkml:trace>
  <inkml:trace contextRef="#ctx0" brushRef="#br0" timeOffset="21782">4535 7826 685 0,'0'0'160'0,"0"0"-67"16,0 0-6-16,0 0-31 16,0 0-16-16,0 0-6 15,0 0-1-15,0 0 4 16,0 0-12-16,4 0-13 16,10-5-6-16,2-1-5 15,8 1 0-15,1-3-1 16,-3 2-58-16,-1-3-40 15,-3 1-64-15,1 0-88 16,5 0-384-16</inkml:trace>
  <inkml:trace contextRef="#ctx0" brushRef="#br0" timeOffset="22008">4764 7612 669 0,'0'0'164'0,"0"0"-23"15,0 0-22-15,0 0-20 16,0 0-24-16,0 0-35 16,-18-14-15-16,18 14-21 15,0 8-4-15,0 20 0 16,0 10 4-16,0 6 6 16,0 3-6-16,0 1-2 0,0 3-2 15,0 4-12 1,0-3-181-16,0-5-99 15,0-12-503-15</inkml:trace>
  <inkml:trace contextRef="#ctx0" brushRef="#br0" timeOffset="22217">4933 7939 627 0,'0'0'194'0,"0"0"-151"16,0 0 25-16,0 0 40 16,0 0-63-16,0 0-24 15,-71 176-8-15,37-132-11 0,2-3-2 16,3-5-107-16,8-6-401 16</inkml:trace>
  <inkml:trace contextRef="#ctx0" brushRef="#br0" timeOffset="22707">5110 7794 831 0,'0'0'167'0,"0"0"-65"0,0 0 10 15,0 0-44-15,0 0-43 16,0 0-13-16,27-12-7 16,-14 9-1-16,5 0 1 15,1 3 2-15,-5 0-7 16,2 0 0-16,-4 3 0 16,-6 14 1-16,0 2 4 15,-6 0-1-15,0 1-1 16,0-1-1-16,0-5 0 15,-6-6-2-15,6-2-6 16,0-6-4-16,0 0 10 16,0 0 0-16,0 0 0 15,0-14-3-15,6-8 0 16,9-7 3-16,-2 8 0 0,3-3 1 16,-8 7 0-16,2 6 0 15,-2 3 0-15,-2 2-1 16,4 6 0-16,-1 0-2 15,3 0-4-15,0 0-2 16,3 14-1-16,-2 8 7 16,-4 3 1-16,-7 1 1 15,-2 5-10-15,5-6-85 16,-3 0-146-16,4-5-401 16</inkml:trace>
  <inkml:trace contextRef="#ctx0" brushRef="#br0" timeOffset="22959">5544 7791 639 0,'0'0'199'0,"0"0"-134"15,0 0 22-15,0 0-29 16,0 0-39-16,0 0-13 15,18 0-5-15,-2 0 7 16,1 0-2-16,8 0 3 16,0 0-4-16,-4 0-5 15,-6 0-30-15,1-4-63 0,-7 2-121 16,3-1-319-16</inkml:trace>
  <inkml:trace contextRef="#ctx0" brushRef="#br0" timeOffset="23291">5544 7791 528 0,'201'-144'243'16,"-201"142"-112"-16,0-4-18 15,0 1-50-15,13-1-48 16,-5 0-11-16,2 1 2 15,-1 5 8-15,-3 0-6 16,1 0 4-16,-5 0 4 0,4 15 2 16,-3 6 8-16,-3 7-8 15,0 2-2-15,0 2-10 16,0-1 4-16,0-1-9 16,0-8 4-16,-3-6-5 15,3-4 0-15,0-7-1 16,0-2-7-16,3-3-12 15,13 0-2-15,8 0-4 16,1 0-45-16,5-22-106 16,1-7-211-16</inkml:trace>
  <inkml:trace contextRef="#ctx0" brushRef="#br0" timeOffset="23552">5983 7265 893 0,'0'0'208'0,"0"0"-94"15,0 0-7-15,0 0-25 16,0 0-41-16,0 0-30 16,0 0-10-16,24 25-1 0,2 22 11 15,-2 10 3 1,-6 11 0-16,-2 10 13 15,-10 8-14-15,-6 1-4 0,0 7 0 16,-37 5-1-16,-24 2-8 16,-16 2-122-16,-5-5-233 15</inkml:trace>
  <inkml:trace contextRef="#ctx0" brushRef="#br0" timeOffset="25099">7802 7245 706 0,'0'0'269'16,"0"0"-143"-16,0 0 12 16,0 0 8-16,0 0-18 15,0 0-43-15,-6-110-16 16,2 110-22-16,1 0-17 16,0 0-13-16,1 0-3 0,-11 38-14 15,-6 25 2 1,-5 27-1-16,6 8 5 15,6 1-5-15,5-6 0 16,7-2 3-16,0-8-3 0,0-15-1 16,10-13-1-16,9-13-9 15,5-18-56-15,-3-8-73 16,3-16-110-16,5 0-16 16,-3-16 14-16,11-25-479 15</inkml:trace>
  <inkml:trace contextRef="#ctx0" brushRef="#br0" timeOffset="25691">7930 7658 555 0,'0'0'307'0,"0"0"-203"0,0 0-11 16,0 0 25-16,0 0-35 16,0 0-47-16,-9-41-22 15,30 38-4-15,10 3 9 16,-6 0 3-16,4 0-1 15,-3 23-1-15,-5 4-11 16,-2 6-3-16,-8 2 1 16,-4 7 0-16,-7-6-2 15,0-4-1-15,0-7 3 16,0-8-3-16,0-6-1 16,0-5-3-16,0-6 1 15,0 0 4-15,0 0 5 16,0-6 12-16,0-19-7 0,0-11-9 15,8-11-6-15,14-2 0 16,6 8-3-16,-7 13 3 16,-12 16-1-16,-3 8 1 15,-2 4 0-15,1 0-14 16,8 0-2-16,1 16 13 16,2 9 1-16,0 2 2 15,-8 1 3-15,2-6-3 16,-4-6-1-16,-1-4 1 15,-5-7 0-15,0-2-4 16,0-3 4-16,0 0 2 16,0 0 1-16,0 0 8 15,0 0 6-15,7-20 15 16,-1-15-21-16,4-6-10 0,4-1 0 16,5 10-1-16,-1 9 0 15,-5 10-1-15,-2 10-2 16,2 3-4-16,2 0-1 15,4 5-2-15,-1 20 8 16,1 4-1-16,-1 0 0 16,-1 1-40-16,2-5-94 15,-4-9-103-15,-2-6-132 16</inkml:trace>
  <inkml:trace contextRef="#ctx0" brushRef="#br0" timeOffset="25905">8667 7647 724 0,'0'0'96'16,"0"0"-10"-16,0 0 28 16,0 0-61-16,0 0-24 15,0 0 3-15,0 0 2 16,95-13-12-16,-61 5-10 15,-5-4-12-15,-2 1-49 16,-4-2-233-16</inkml:trace>
  <inkml:trace contextRef="#ctx0" brushRef="#br0" timeOffset="26157">8969 7315 942 0,'0'0'163'0,"0"0"-60"16,0 0 35-16,0 0-57 15,0 0-55-15,0 0-22 16,-3 82 5-16,-3-27 23 16,3-5-7-16,3-4-10 15,0-2-10-15,0-4-5 0,0-11 5 16,0-7-5-1,0-8-4-15,0-3-102 0,0-8-136 16,0-3-159-16</inkml:trace>
  <inkml:trace contextRef="#ctx0" brushRef="#br0" timeOffset="26702">8920 7337 632 0,'0'0'124'0,"0"0"-54"16,0 0 39-16,0 0-20 16,0 0-47-16,0 0 13 15,-5-105 17-15,5 94 14 16,0 6-38-16,0 2 1 16,0 3-24-16,0 0-25 15,21 0 2-15,3 0-2 16,6 19 2-16,-2 9 7 0,-1 7 8 15,-9 13-4-15,-8 11 2 16,-10 13 2-16,0 5-2 16,-18 0-5-16,-19-4-8 15,0-8 3-15,0-8-5 16,10-13 1-16,9-16 0 16,11-14-1-16,7-12-1 15,0 1-2-15,0-3 1 16,0 0 2-16,28 0 3 15,6 0 25-15,6-5 8 16,8-12-12-16,2 1 0 16,-5-1-15-16,-8 9-4 15,-7-1-5-15,-17 9-23 0,-8 0-140 16,-5 0-224 0</inkml:trace>
  <inkml:trace contextRef="#ctx0" brushRef="#br0" timeOffset="26977">9381 7851 764 0,'0'0'326'0,"0"0"-262"16,0 0 56-1,0 0 31-15,0 0-78 16,0 0-54-16,10 27-7 0,-10 15 18 16,-19 15 5-16,-17 9-18 15,-13 8-8-15,-6 4-8 16,3-10-1-16,12-13-65 16,10-13-246-16,17-21-409 15</inkml:trace>
  <inkml:trace contextRef="#ctx0" brushRef="#br0" timeOffset="27507">9703 7586 1116 0,'0'0'59'0,"0"0"28"16,0 0 86-16,0 0-70 15,0 0-55-15,0 0-4 16,-31-38-18-16,40 21-17 16,6 4-6-16,3 1-3 0,1 10 0 15,-1 2 0-15,0 0-1 16,-2 6-10-16,0 21 11 15,-5 15 0-15,-4 1 1 16,-7 2 3-16,0 1-2 16,0-10 0-16,0-3 0 15,0-13 0-15,0-12-2 16,0-7 0-16,0-1 1 16,0 0 1-16,0-1 2 15,11-30 2-15,11-12-1 16,6-10-4-16,2-4 0 15,1 7 0-15,-7 9-1 16,-6 16 0-16,-5 14 0 16,-4 8-1-16,1 3 0 15,-2 0-5-15,5 0-1 0,2 22 0 16,-6 8 4-16,-1 12 3 16,-3 0 0-16,-5-2-2 15,0-7-75-15,0-6-95 16,0-7-112-16,0-5-115 15</inkml:trace>
  <inkml:trace contextRef="#ctx0" brushRef="#br0" timeOffset="27708">10145 7637 786 0,'0'0'171'0,"0"0"-66"15,0 0 6-15,0 0-47 0,0 0-32 16,0 0-17-16,169-53-5 16,-130 48-8-16,-5-3-2 15,-7-1-74-15,-3-2-117 16,-5 0-170-16</inkml:trace>
  <inkml:trace contextRef="#ctx0" brushRef="#br0" timeOffset="27911">10481 7364 607 0,'0'0'254'16,"0"0"-98"-16,0 0 2 15,0 0-19-15,0 0-46 0,0 0-43 16,-17 3-22-16,1 38-9 16,1 13 22-16,-1 5-10 15,1 2-8-15,-4 2-12 16,2 0-5-16,-6 0-3 15,9-3-3-15,2-13-78 16,6-8-244-16,3-19-273 16</inkml:trace>
  <inkml:trace contextRef="#ctx0" brushRef="#br0" timeOffset="28182">10411 7056 948 0,'0'0'229'15,"0"0"-108"-15,0 0-53 16,0 0 3-16,0 0 41 16,0 0-45-16,141 152-17 15,-120-76-14-15,-15 26-3 16,-6 22 0-16,-22 24-7 15,-31 12-5-15,-13 10-11 16,-10-7-5-16,1-15-5 0,-9-16-57 16,2-13-142-1,-6-13-329-15</inkml:trace>
  <inkml:trace contextRef="#ctx0" brushRef="#br0" timeOffset="30302">10684 4636 505 0,'0'0'369'0,"0"0"-230"0,0 0-31 15,0 0 16 1,0 0-4-16,0 0-26 0,11-16-17 16,-11 16-19-16,0-4-24 15,0 4 8-15,0 0-4 16,-37 0-16-16,-42 9-6 15,-43 27-13-15,-34 16-2 16,-18 9 5-16,-6 2-6 16,0-3 0-16,11 0 2 15,23-7 1-15,27-6-6 16,29-12 3-16,32-10 0 16,26-8-2-16,16-11 1 0,13-4 1 15,3-2 0 1,0 0-2-16,0 3 1 0,0-3-6 15,0 0-2-15,0 3-29 16,0-3-67-16,0 0-103 16,19 0-127-16,39 0-162 15</inkml:trace>
  <inkml:trace contextRef="#ctx0" brushRef="#br0" timeOffset="30949">10671 4652 563 0,'0'0'186'16,"0"0"-83"-16,0 0 26 16,0 0-34-16,0 0-31 15,0 0-10-15,0-8-21 16,0 8-7-16,0 0-10 15,0 0-2-15,6 0-3 16,16 22-3-16,14 19 29 16,13 18 29-16,7 9-22 15,4 6-10-15,1 6 0 0,0-3-17 16,-2-6-8-16,-4-7 0 16,-7-9 0-16,-8-11-1 15,-6-14-3-15,-7-8 3 16,-9-3 1-16,-5-7-7 15,-8-7 0-15,-2-2 4 16,-3-3-5-16,0 0 3 16,0 0-4-16,0 0-1 15,0 0-79-15,-14 0-134 16,-7 0-164-16</inkml:trace>
  <inkml:trace contextRef="#ctx0" brushRef="#br0" timeOffset="31610">10589 4570 525 0,'0'0'174'0,"0"0"-82"15,0 0-3-15,0 0 17 16,0 0-34-16,0 0-19 15,0-9-11-15,0 9 0 16,0 0 5-16,5 0-14 16,11 0-11-16,11 0-15 15,25 0 17-15,25 12 51 16,29-2-17-16,29 8-17 16,36-5-17-16,28 7 25 15,23-4-17-15,24 3-22 16,2 0-4-16,4 0 4 15,12 6 1-15,-2 0 20 0,7 0-9 16,-7 2 1-16,-26 1-6 16,-34 6-7-16,-34-2-6 15,-28 0 5-15,-17-1 0 16,-19-7-2-16,-12 2-4 16,-20-10 9-16,-7-3 4 15,-19-1-13-15,-7-9 2 16,-9-1 4-16,-7 1-6 15,-9 0 2-15,-7-3-3 16,-7 2 4-16,0-2 0 16,0 0-6-16,0 0 0 15,0 0 1-15,0 0-1 16,0 0-3-16,0 0-29 0,0 0-22 16,-16 0-85-16,-18 3-169 15,-14-3-457-15</inkml:trace>
  <inkml:trace contextRef="#ctx0" brushRef="#br0" timeOffset="34429">7533 5472 680 0,'0'0'167'15,"0"0"-8"-15,0 0-29 16,0 0-13-16,0 0-17 16,0 0-30-16,-30-52-30 15,30 52-18-15,-7 0-14 16,4 19-8-16,-3 22-2 16,-4 17 2-16,8 8 8 15,2 3 0-15,0-3-8 0,0-3 1 16,0-2 1-1,21-4 5-15,4-4-5 16,5-7-2-16,7-4-5 0,3-9-103 16,-4-14-132-16,1-13-114 15</inkml:trace>
  <inkml:trace contextRef="#ctx0" brushRef="#br0" timeOffset="35037">7789 5830 639 0,'0'0'166'16,"0"0"-65"-16,0 0 14 0,0 0-33 15,0 0-30-15,0 0-35 16,-11-84 6-16,11 84-14 16,3 0-9-16,12 0-1 15,9 13 1-15,0 12 10 16,1 5-1-16,-4 3 9 15,-6-3-12-15,-2 1-2 16,-4-7-1-16,-2-5-1 16,-2-7-1-16,-2-10 2 15,-3-2-3-15,0 0 3 16,0 0 10-16,0 0 3 16,0-25-3-16,0-7-12 0,0-10 3 15,0-4 4 1,0 0-8-16,0 12 0 0,6 12-1 15,1 14 1-15,-7 8-1 16,6 0-1-16,2 0-15 16,8 10 0-16,2 16 15 15,-2 1-2-15,-3 5 3 16,-2-4 0-16,-4 0 1 16,-4-6 0-16,0-9 0 15,0-4 0-15,-3-6-3 16,2-3-1-16,-2 0 2 15,3 0 1-15,0 0-2 16,4-20-4-16,-1-7 2 16,-1-1 3-16,3 0 2 15,0 7-2-15,-5 7 2 0,0 11 0 16,1 3 0-16,4 0-11 16,5 0-7-16,6 11 11 15,-1 9 4-15,0 2-4 16,0 3 4-16,-6-4 3 15,1-2-8-15,-2 1-68 16,-1-4-126-16,-1-7-282 16</inkml:trace>
  <inkml:trace contextRef="#ctx0" brushRef="#br0" timeOffset="35234">8307 5808 641 0,'0'0'112'16,"0"0"-59"-16,0 0 42 16,0 0-36-16,0 0-48 15,0 0-10-15,61-6 2 16,-37 6 0-16,0 0-3 16,-6-2 0-16,1-1-67 15,-7-3-199-15</inkml:trace>
  <inkml:trace contextRef="#ctx0" brushRef="#br0" timeOffset="35464">8484 5574 701 0,'0'0'138'0,"0"0"-13"0,0 0 11 15,0 0-50-15,0 0-51 16,0 0-17-16,0-11-18 15,0 30-4-15,0 14 4 16,3 6 11-16,5 5 10 16,2-3-14-16,-1 3 4 15,-7 0-11-15,-2 0 3 16,0 0-3-16,0-5-83 16,0-9-222-16</inkml:trace>
  <inkml:trace contextRef="#ctx0" brushRef="#br0" timeOffset="35670">8777 5907 645 0,'0'0'78'15,"0"0"16"-15,0 0-2 16,0 0 2-16,-25 154-52 15,3-116-26-15,-7-2-8 16,0-6-8-16,2-2-34 16,6-7-343-16</inkml:trace>
  <inkml:trace contextRef="#ctx0" brushRef="#br0" timeOffset="36140">8847 5827 836 0,'0'0'154'0,"0"0"-85"16,0 0-7-16,0 0 3 15,0 0-12-15,0 0-8 0,52-44-12 16,-49 44-15-1,-3 0-11-15,6 0-1 0,6 0-1 16,1 8 0-16,1 9 1 16,2 4-5-16,-3 2 0 15,-5-2 1-15,2 1 0 16,-7-8-2-16,3-3 1 16,-6-5-1-16,0-6 0 15,0 0 1-15,0 0 1 16,0 0 10-16,0 0 5 15,0-19-3-15,0-6-9 16,0-5-1-16,5-6-4 16,8 3 0-16,0 8-1 0,-5 9 0 15,2 10-1 1,1 6-4-16,2 0-4 0,-1 0 0 16,3 13-1-16,-2 11 6 15,-2 7 4-15,-4 0-8 16,-4 2-29-16,-3-2-101 15,0-4-154-15</inkml:trace>
  <inkml:trace contextRef="#ctx0" brushRef="#br0" timeOffset="36384">9238 5829 819 0,'0'0'173'0,"0"0"-128"16,0 0 12-16,0 0 12 15,0 0-39-15,0 0-10 16,15 0-8-16,12 0 2 16,2 0 1-16,3 0-11 15,2 0-3-15,3-2-1 16,6-4-93-16,-6 1-156 15</inkml:trace>
  <inkml:trace contextRef="#ctx0" brushRef="#br0" timeOffset="36717">9550 5643 628 0,'0'0'249'0,"0"0"-142"0,0 0-19 16,0 0-13-16,0 0-52 16,0 0-21-16,2-8-2 15,17 8 0-15,2 8 0 16,-5 8 2-16,-8 6-2 16,-3 6 4-16,-3 5 4 15,-2 5-2-15,0 6 7 0,-7-3-3 16,-11-2-6-16,9-6 5 15,4-8-4-15,5-9 0 16,0-5-5-16,0-6 0 16,21-2 1-16,3-3 1 15,16-3 5-15,5-29-7 16,10-12-86-16,1-6-140 16,-8-5-221-16</inkml:trace>
  <inkml:trace contextRef="#ctx0" brushRef="#br0" timeOffset="36958">9767 5436 709 0,'0'0'221'16,"0"0"-76"-16,0 0 0 0,0 0 0 16,0 0-68-16,0 0-42 15,-37-30-22-15,42 30-13 16,21 28 0-16,4 16 1 15,6 8 17-15,-4 8 7 16,-5 6-5-16,-12 8-3 16,-12 4-3-16,-3 7-14 15,-16 6 4-15,-47 8-4 16,-35 0-133-16,-21 3-424 16</inkml:trace>
  <inkml:trace contextRef="#ctx0" brushRef="#br0" timeOffset="38658">11538 5530 793 0,'0'0'274'0,"0"0"-164"15,0 0 6-15,0 0-5 16,0 0-33-16,0 0-52 16,-24 5-22-16,11 40 1 15,-1 18-3-15,-1 13 9 16,2 2-4-16,4-2-3 16,7-1 2-16,-1-9-3 15,3-8-2-15,0-11-1 16,0-15-1-16,8-9-86 15,8-13-173-15,-5-1-100 16,-1-9-290-16</inkml:trace>
  <inkml:trace contextRef="#ctx0" brushRef="#br0" timeOffset="39230">11548 6010 663 0,'0'0'177'0,"0"0"-54"16,0 0 11-16,0 0-45 15,0 0-21-15,0 0-17 16,0-98-12-16,12 90-32 16,0 3-4-16,4 5-3 15,0 0-2-15,-2 0-1 16,1 5-2-16,4 15 3 16,-4 1-1-16,-2 4 3 15,-7 2 3-15,-1-5-1 0,-2 0 0 16,-3-5 1-1,3-9-1-15,1-5-2 0,-1-3 2 16,-3 0-2-16,0 0 13 16,3 0 5-16,0 0 0 15,0-22 1-15,7-6-18 16,1-5-1-16,5 1 0 16,-1-4-1-16,1 11 0 15,-2 8 0-15,-7 9 1 16,-4 8-2-16,-3 0-2 15,6 0-9-15,3 0-6 16,0 16 9-16,4 4 7 16,-5 2-1-16,-1-3 3 0,-4-2 0 15,-3-1 1 1,3-8 1-16,-3-5-1 0,3-3-3 16,2 0 2-16,-2 0-4 15,4 0-5-15,5-21 4 16,0-2 2-16,4-2 3 15,0 6 1-15,-8 8-1 16,2 5 0-16,-7 6-1 16,3 0-1-16,2 0-9 15,5 3-3-15,0 17 6 16,-2 4 8-16,-1 7-5 16,-2 0-31-16,5-2-152 0,-4-2-137 15</inkml:trace>
  <inkml:trace contextRef="#ctx0" brushRef="#br0" timeOffset="64074">12309 6033 903 0,'0'0'154'0,"0"0"-73"16,0 0 19-16,0 0 6 15,0 0-17-15,0 0-28 16,0 0-17-16,0-11-19 16,0 11-12-16,0 0-4 15,-4 11-2-15,-17 22-4 16,-9 11 0-16,-1 3 1 0,-2 2-1 15,2-10 0-15,4 2 0 16,2-5 0-16,3-6-3 16,1-3 0-16,6-8-6 15,3-2-99-15,2-3-121 16,10-11-154-16</inkml:trace>
  <inkml:trace contextRef="#ctx0" brushRef="#br0" timeOffset="64623">12342 5909 712 0,'0'0'125'16,"0"0"-17"-16,0 0-20 15,0 0-4-15,0 0-34 16,0 0-21-16,0 0-4 16,55-107-14-16,-45 107-4 15,2 0-1-15,3 0-4 16,-2 0 8-16,-2 0-9 16,2 2 5-16,3 13-6 15,-2 4 7-15,1 6 5 0,1 5 0 16,-3 3-4-16,-5-3 4 15,-8-2-4-15,0-9-1 16,0-8-3-16,0-6-2 16,3-5-1-16,-3 0 1 15,0 0 9-15,3 0 6 16,-3 0 26-16,4-14 22 16,2-10-47-16,0-7-10 15,6-4-5-15,0-1 0 16,6 3 1-16,0 6-3 15,-2 8-1-15,-3 8-2 16,-5 7 2-16,5 4-3 0,3 0-1 16,1 0-5-16,-2 15 4 15,4 9 0-15,-4 8 3 16,-6-4-1-16,-2 8-2 16,-4-2 1-16,-3-2-41 15,0 1-51-15,0-11-128 16,0-8-70-16</inkml:trace>
  <inkml:trace contextRef="#ctx0" brushRef="#br0" timeOffset="64867">12953 5857 725 0,'0'0'114'0,"0"0"-36"15,0 0 10-15,0 0-15 16,0 0-34-16,0 0-24 16,31-8 0-16,0-1 8 15,2 1-1-15,-5-3-11 16,2 6-8-16,-6-3-2 16,-5 2-1-16,-4 1-32 15,-5-1-180-15,-4 0-381 16</inkml:trace>
  <inkml:trace contextRef="#ctx0" brushRef="#br0" timeOffset="65185">13253 5615 509 0,'0'0'233'0,"0"0"-106"15,0 0-28-15,0 0-38 16,0 0-38-16,0 0-21 15,52-19 2-15,-34 19 3 16,-5 8-1-16,-1 17 5 16,-6 2 22-16,-6 9 0 15,0 0 4-15,0 8 5 16,-10-3-9-16,-8-2-11 16,1-9-8-16,10-8-8 15,7-11-5-15,0 0 1 0,0-3-1 16,0 0 2-1,18-2-1-15,6-4-2 0,7-2 0 16,9 0-24-16,3-5-50 16,9-25-17-16,-1-3-84 15,-7-5-206-15</inkml:trace>
  <inkml:trace contextRef="#ctx0" brushRef="#br0" timeOffset="65424">13616 5382 688 0,'0'0'183'0,"0"0"-37"0,0 0-51 15,0 0-41-15,0 0-35 16,0 0-18-16,-8 73 32 16,8-23 8-16,11 5-20 15,15 0-2-15,-5 0-4 16,0 5 0-16,-5 1-7 15,-11 5-4-15,-5 3 5 16,-9 5-9-16,-45 3-14 16,-23 1-165-16,-21-2-345 15</inkml:trace>
  <inkml:trace contextRef="#ctx0" brushRef="#br0" timeOffset="70331">15609 5136 709 0,'0'0'180'0,"0"0"-39"16,0 0-46-16,0 0 22 15,0 0-18-15,0 0-29 16,-46-46-10-16,46 46-15 16,0 0-21-16,0 0-16 0,0 0-7 15,0 38-1-15,0 17 0 16,0 17 4-16,0-1 3 16,0 1 0-16,0 2-1 15,0-5 0-15,0 2 2 16,9-2-5-16,10-5-1 15,-1-12 0-15,1-9 0 16,2-10-1-16,-5-7-1 16,-2-13-71-16,1-10-87 15,4-3-10-15,2 0-10 16,3-28-63-16,2-10-276 16</inkml:trace>
  <inkml:trace contextRef="#ctx0" brushRef="#br0" timeOffset="70945">15820 5590 220 0,'0'0'377'0,"0"0"-288"0,0 0 29 16,0 0-12-16,0 0-8 15,0 0-46-15,0-85-3 16,0 82-15-16,3 0-20 16,9 3-7-16,3 0 0 15,1 0 2-15,-1 11-4 16,-3 12 4-16,1 1 18 15,-8 3-5-15,-2-1-3 16,-3-1-8-16,0-4-7 0,0-2 4 16,0-2-7-16,0-6 0 15,0-5 4-15,3-4-4 16,-3-2 0-16,4 0 0 16,-1 0 6-16,0 0 7 15,5-11 7-15,2-14-1 16,6-7-17-16,-2-1 6 15,2-1 5-15,2 10-11 16,-8 2 1-16,-2 11-2 16,-2 5 1-16,1 3-3 15,-1 3-1-15,0 0-8 16,3 0 1-16,0 17 5 16,1 6 3-16,-2-2 0 0,-1 2 0 15,-1-5 0 1,-3-1 1-16,-3-7 0 0,0-4-1 15,0-3 1-15,0-3 1 16,3 0-2-16,-3 0 6 16,3 0 8-16,4-12 6 15,1-14-15-15,11-10-4 16,-1 3-1-16,1 2 4 16,-4 12-4-16,-9 11 0 15,-1 5-6-15,3 3 0 16,0 0-8-16,5 6 11 15,-2 16 1-15,2 0-1 16,-5 3 3-16,-1-4-2 16,-1-3-17-16,-3-2-70 0,3 0-51 15,1-7-69-15,4-9-120 16</inkml:trace>
  <inkml:trace contextRef="#ctx0" brushRef="#br0" timeOffset="71165">16440 5480 762 0,'0'0'101'16,"0"0"-58"-16,0 0-12 0,0 0 19 15,0 0-9-15,0 0 6 16,119 0-18-16,-79 0-15 15,-3-10-10-15,-6-2-4 16,-10 4-53-16,-10-3-320 16</inkml:trace>
  <inkml:trace contextRef="#ctx0" brushRef="#br0" timeOffset="71455">16709 5145 821 0,'0'0'132'0,"0"0"-47"0,0 0-26 16,0 0 12-16,0 0-2 16,0 0-46-16,0 0-16 15,0 27-1-15,0 9 19 16,9 6 5-16,1 1-1 15,-5 4-16-15,5 0-8 16,-1-3 1-16,4 0-5 16,-2-9 3-16,-4-4-4 15,-1-4 0-15,-6-1-43 16,0-10-157-16,0-3-125 0</inkml:trace>
  <inkml:trace contextRef="#ctx0" brushRef="#br0" timeOffset="71702">17061 5527 206 0,'0'0'614'0,"0"0"-532"15,0 0-31-15,0 0 27 16,0 0 29-16,0 0-48 15,-26 143-18-15,5-104-20 16,0 1-3-16,-3-4-11 16,2-5-4-16,1-3-3 0,3-4-33 15,2-10-145-15,-2-6-153 16</inkml:trace>
  <inkml:trace contextRef="#ctx0" brushRef="#br0" timeOffset="72243">17164 5470 739 0,'0'0'177'0,"0"0"-89"0,0 0-40 15,0 0 6-15,0 0 30 16,0 0-41-16,16-88-8 16,-8 85-7-16,2-3-17 15,2 6 1-15,3 0-5 16,1 0-3-16,-1 0 3 16,-3 11-3-16,3 14-2 15,-5 2 11-15,-4 3-7 16,-3 1-4-16,0-1-2 15,-1-5 3-15,-2-6 4 16,0-2-6-16,0-9-1 0,5 0 1 16,-3-8 3-1,-2 0-2-15,3 0 8 0,6 0 2 16,-2-8 3-16,4-14-3 16,5-2-5-16,-3-5 6 15,5-3-1-15,-4-2 0 16,5 3-8-16,-4 10-3 15,-5 10 1-15,-4 6-1 16,-1 5-1-16,1 0 0 16,4 0-6-16,3 5-5 15,1 23 4-15,-4 2 4 16,-4 6 3-16,-6-3 4 16,0 0-4-16,0-9 0 15,0-1-18-15,0-3-134 16,0-8-200-16</inkml:trace>
  <inkml:trace contextRef="#ctx0" brushRef="#br0" timeOffset="72485">17632 5384 860 0,'0'0'113'0,"0"0"-71"0,0 0-2 16,0 0 22 0,0 0-19-16,0 0-8 0,122-14-15 15,-88 9-10-15,-4 0-8 16,-5-1-2-16,-4 0-39 16,-15-2-139-16,-3 3-135 15</inkml:trace>
  <inkml:trace contextRef="#ctx0" brushRef="#br0" timeOffset="72692">17876 5246 798 0,'0'0'181'0,"0"0"-72"15,0 0-31-15,0 0 1 0,0 0-47 16,0 0-22-16,0 47 42 15,0-11-9-15,0-3-36 16,0 0 1-16,0-4-5 16,0 2-3-16,-6-3-14 15,0-3-146-15,-1-8-147 16</inkml:trace>
  <inkml:trace contextRef="#ctx0" brushRef="#br0" timeOffset="72994">17904 4903 110 0,'0'0'872'0,"0"0"-740"15,0 0-34-15,0 0-10 16,0 0-24-16,0 0-47 15,24 16 4-15,7 22 35 16,-1 10-24-16,4 4-3 16,-7 6 4-16,1 3-14 15,-9-2-7-15,-8 2-1 16,-11-1-4-16,0 4 0 16,-3 5-3-16,-42 5-4 15,-29-1-35-15,-15 5-223 16,-12-9-366-16</inkml:trace>
  <inkml:trace contextRef="#ctx0" brushRef="#br0" timeOffset="74329">21125 4001 865 0,'0'0'176'16,"0"0"-55"-16,0 0-37 15,0 0-5-15,0 0-22 16,0 0-30-16,-3-11-10 16,3 11-14-16,18 0-3 15,46 13 0-15,49 7 25 16,46-1 11-16,37 1-13 16,21-5-10-16,2 13-1 0,-2 7-7 15,-6 17-4-15,3 2 1 16,9 14 0-16,9 1 1 15,7 5 10-15,11 0-2 16,23-4 7-16,16-5 2 16,11-12 6-16,-1-12-6 15,-29-11-3-15,-35-5-8 16,-39-6 10-16,-48-5-8 16,-40-3 5-16,-38 1-3 15,-31-5-5-15,-13 1-1 16,-15-2-4-16,-8-1 5 15,-3-5-8-15,0 0 2 16,0 0-1-16,0 0 2 16,0 0-3-16,-9 0-3 15,-27 0-23-15,-23 0-77 0,-17 0-129 16,-25 0-207-16</inkml:trace>
  <inkml:trace contextRef="#ctx0" brushRef="#br0" timeOffset="75101">21093 4089 495 0,'0'0'348'0,"0"0"-184"16,0 0-74-16,0 0-29 0,0 0 27 15,0 0-16-15,0-12-24 16,3 18-30-16,23 34-10 15,11 19 83-15,16 19-32 16,21 8-14-16,24 17-7 16,24 7 0-16,22 6-8 15,12 10-1-15,0 8-3 16,-7 4-21-16,-11-3 6 16,-7-6-2-16,-9-13 0 15,-3-6 0-15,-11-14 21 16,-7-10-5-16,-16-12-14 15,-9-14 5-15,-15-8-8 16,-8-13-1-16,-11-15-3 0,-12-4-2 16,-7-12 2-1,-12-5-4-15,-8-3 0 0,-3 0-19 16,0 0-39-16,-21 0-48 16,-28 0-199-16,-14-15-300 15</inkml:trace>
  <inkml:trace contextRef="#ctx0" brushRef="#br0" timeOffset="76113">20895 3962 402 0,'0'0'232'0,"0"0"-104"16,0 0-18-16,0 0-12 15,0 0-34-15,0 0-16 16,0-14-18-16,0 14-9 0,0 0-9 16,0 0 1-16,0 14 6 15,-6 27 4-15,-22 20 44 16,-7 15-24-16,-12 24 0 16,-11 16-1-16,-9 13 9 15,-4 0-4-15,2-5-6 16,-2-1-18-16,7-4-8 15,0 5 6-15,-1 2-2 16,1-8-4-16,-2 0-2 16,-2-4-1-16,-2-4 2 15,2-3 1-15,4-5 3 16,3-8-3-16,9-10 5 0,7-12-2 16,11-15-6-1,9-13-4-15,13-14-1 0,3-10-3 16,2-6-2-16,7-12 2 15,0-2-2-15,0 0 0 16,0 0-1-16,0 0 3 16,0 0 0-16,0 0-2 15,0 0 2-15,0 0-4 16,0 0 0-16,0 0-17 16,-6-2-28-16,-5-18-56 15,-12-5-223-15,-6-7-432 16</inkml:trace>
  <inkml:trace contextRef="#ctx0" brushRef="#br0" timeOffset="105759">2787 3198 840 0,'0'0'201'0,"0"0"-30"0,0 0-28 16,0 0-25-16,0 0-59 15,0 0-40-15,0 0-4 16,-91 90 2-16,44-7-5 16,2 16 8-16,0 14 11 15,8 16 0-15,13 6-9 16,14-3-16-16,10-9-1 16,31-18 0-16,41-14-5 15,36-20-4-15,38-35-34 16,38-36-36-16,20-5-93 15,-14-49-205-15</inkml:trace>
  <inkml:trace contextRef="#ctx0" brushRef="#br0" timeOffset="140091">3817 11662 445 0,'0'0'346'15,"0"0"-237"-15,0 0-37 16,0 0 11-16,0 0-21 16,0 0-35-16,-39 0-6 15,39 0-21-15,48 0 1 16,38 0 5-16,52 0 36 0,53-12-8 15,52-27 5-15,32-8-5 16,21-8-13 0,-13 2-14-16,-22 12 8 0,-38 5-3 15,-59 12-2-15,-56 7-5 16,-53 11-4-16,-36 6 0 16,-19 0 4-16,0 0 1 15,0 0 12-15,-37-2 18 16,-28-7-6-16,-23-1-28 15,-20 0-2-15,-7-3 1 16,5 1 1-16,3-5-1 16,15-3 2-16,21-2-3 15,26 6 0-15,29 1 7 0,16 7-7 16,0-3-2-16,40-5-21 16,46-6 22-16,34 3 1 15,28 11 3-15,0 8-3 16,-14 0-2-16,-24 27 0 15,-34 6 2-15,-23 8-6 16,-21 6-2-16,-16-1 8 16,-16 10-6-16,0 4 6 15,-46 6-2-15,-30 6-28 16,-13 2-106-16,-5-11-51 16,17-13-246-16</inkml:trace>
  <inkml:trace contextRef="#ctx0" brushRef="#br0" timeOffset="144561">14182 10007 567 0,'0'0'467'15,"0"0"-410"-15,0 0-42 0,0 0 13 16,0 0-14-16,0 0 1 16,0 0 12-16,-74 77-8 15,74-55-18-15,29-8 23 16,10-9 13-16,17-5 20 15,-3 0-24-15,-13 0-15 16,-22-11-10-16,-18-3-8 16,-18-2-32-16,-43 2-218 15,-21 3-746-15</inkml:trace>
  <inkml:trace contextRef="#ctx0" brushRef="#br0" timeOffset="140531">7109 10736 1034 0,'0'0'160'16,"0"0"-60"-16,0 0-10 15,0 0 9-15,0 0-65 16,0 0-30-16,-44-25-4 16,41 88-17-16,3 34 17 15,0 15 0-15,-6 4 3 16,6-4-1-16,0-10-1 0,0-9 0 16,27-15 0-16,20-21-1 15,14-18-1-15,8-25-4 16,15-14 3-16,14-30 2 15,17-38 12-15,11-27 13 16,-10-15 1-16,-21-11 2 16,-31-5 2-16,-37-9 5 15,-27-5-2-15,-19 5-17 16,-63 12-13-16,-24 26 1 16,-20 31-8-16,1 31 1 15,21 29 0-15,28 6-2 16,23 19-8-16,29 31-43 0,24 16-44 15,0 10-78-15,27 2-107 16,29-4-284-16</inkml:trace>
  <inkml:trace contextRef="#ctx0" brushRef="#br0" timeOffset="140891">8080 10926 941 0,'0'0'184'16,"0"0"-48"-16,0 0-14 16,0 0-40-16,0 0-40 15,0 0-36-15,34 68 4 0,-10 1-4 16,7 19 9-16,2 6 8 16,4 2-8-16,-1-3-8 15,1-5-4-15,0-14 0 16,-10-20 0-16,-6-25 0 15,-8-23-2-15,-4-6 4 16,9-17 26-16,16-52 34 16,14-38-25-16,10-36-34 15,-2-20-1-15,-14 4-1 16,-5 17-3-16,-12 34-2 16,-10 50 1-16,-13 36-11 15,-2 22-26-15,0 0-76 0,0 36-90 16,0 19 35-1,0 19-112-15,0 9-379 0</inkml:trace>
  <inkml:trace contextRef="#ctx0" brushRef="#br0" timeOffset="144267">8929 11316 791 0,'0'0'177'0,"0"0"-50"16,0 0-12-16,123-187-26 15,-87 126-20-15,-5 1-4 16,-7-3-20-16,-11 5 2 16,-11 5-10-16,-2 12-9 15,0 11-6-15,-5 15-6 0,-14 8-6 16,7 7-1-16,0 0-9 16,-1 0-4-16,-5 22-1 15,-3 27 5-15,0 21 0 16,5 6 0-16,13 7 2 15,3-2 2-15,0-5-4 16,0-2-1-16,19-11 1 16,5-11-6-16,7-16-13 15,-4-11-3-15,0-12 10 16,-9-3 8-16,-2-10 3 16,-4 0 2-16,4 0-1 0,-2 0 3 15,2-18 1-15,2-4-1 16,1 9 2-16,-4-1-2 15,1 6-2-15,-5-1-1 16,-1 7 0-16,-4-1 1 16,-3 0 0-16,-3 0 2 15,5-2 4-15,2-6 2 16,5-4 1-16,0-2-1 16,1-6 1-16,-1-6-5 15,3-2 6-15,6-11-5 16,-2-10 1-16,-1-2 3 15,-2-2-4-15,-8 4-4 16,-2 8 8-16,-6 8-9 16,0 12 2-16,0 6 2 15,0 8 4-15,0 10-7 0,-3-3-2 16,-2 3-3-16,-1 0 2 16,3 0-5-16,-1 0-1 15,-5 0 4-15,-9 17 2 16,-1 7 1-16,-2 8 0 15,6 3 0-15,9-8-2 16,6 11-5-16,0-2 2 16,0-2-1-16,24-2-8 15,7-7 8-15,9-6-13 16,-3-6 7-16,-2-4 10 16,2-6-6-16,-9 0 7 15,-1-1 1-15,-5 3 0 0,-1 4 0 16,-3 11-2-16,1 4 1 15,-7 11-1-15,0 7-2 16,1 5 4-16,-1-1 2 16,7-1-1-16,8-8-1 15,7-6 0-15,5-9 0 16,7-13 0-16,6-9 3 16,9 0-3-16,13-31 2 15,5-17 3-15,6-19 2 16,-8-19-3-16,-1-24 10 15,-12-26 1-15,-11-11-4 16,-21-1 4-16,-19 13-9 16,-13 20 6-16,0 23-4 0,-19 23-8 15,-7 29 7 1,4 21 3-16,4 13-10 0,8 6-9 16,-6 0 1-16,-2 33 5 15,-3 33 3-15,-6 25 2 16,8 19 3-16,14 8-3 15,5 5-2-15,0 2 0 16,18-7-1-16,22-17 0 16,11-24-6-16,7-24-5 15,-6-23 12-15,1-19-2 16,-2-11 4-16,4-11-2 16,6-36 4-16,3-16 0 15,-2-12 1-15,-5-4-4 16,-7-6 1-16,-5 2 2 0,-8 20-4 15,-13 21 1-15,-6 24-1 16,-8 14 0-16,-1 4-3 16,1 12-5-16,1 37 7 15,-1 17-4-15,-7 0-2 16,-3 0 7-16,3-19 1 16,2-17-1-16,-1-12 2 15,-1-14-1-15,-3-4 2 16,0 0 0-16,0 0 1 15,0-11 4-15,0-25-8 16,0-7 0-16,-10-4-1 16,-1 3-4-16,-5 2-1 15,1 12-1-15,-4 11-5 0,4 13-4 16,-2 6-6-16,-12 17-14 16,-5 32 32-16,-5 15 3 15,9-1-1-15,9-13 0 16,14-12 2-16,7-13-4 15,0-9-8-15,18-5-1 16,16-8 11-16,6-3 1 16,2 0 1-16,5-25 8 15,-7-5-8-15,-8 3 4 16,-6 4-1-16,-12 4-2 16,-4 8 0-16,-4 9-1 15,-6 2 0-15,0 0-1 0,2 27-8 16,8 9 9-1,9 8 2-15,5-5-1 0,16-7 1 16,12-15-2-16,15-15 1 16,9-2 2-16,4-13 2 15,-10-29 2-15,-6-9 2 16,-13-8 10-16,-17-4 10 16,-10-3 9-16,-19 6-8 15,-5 8-6-15,0 16-18 16,-10 19 10-16,1 15-1 15,2 2-5-15,-4 30-10 16,-10 40 0-16,-13 30 6 0,0 16-3 16,4 7 0-16,1 15 3 15,11 10-4-15,9 15-1 16,0 12 0-16,9 2 2 16,0-12-1-16,0-25-2 15,0-47 1-15,4-38 0 16,1-36-1-16,-5-19 0 15,3 0 2-15,0-38 0 16,13-42 8-16,11-35-8 16,4-28-1-16,-1-11-1 15,-15-3-2-15,-12-5-3 16,-3 3 3-16,0-1-5 16,0-3 1-16,0 4 2 0,37 8 0 15,15 14-1 1,18 27-2-16,13 35-2 0,-6 28-1 15,-10 25 4-15,-9 20-1 16,-16 2 1-16,-11 28-1 16,-19 31-3-16,-12 30 2 15,-9 18-10-15,-43 12-4 16,-12-1-8-16,-7-14 14 16,13-22-15-16,18-24 12 15,13-16-13-15,19-21 21 16,8-10 4-16,0-11-13 15,32 0 1-15,37-8 19 16,16-31 0-16,10-12 1 16,2-4 1-16,-6-4 1 15,-2 10-1-15,-12 11 3 16,-13 11 4-16,-15 12 1 0,-16 13 0 16,-5 2-9-16,-6 0 3 15,-1 30-4-15,-6 25 7 16,-6 26 9-16,-6 12 6 15,-3 11 0-15,0 9-2 16,-14 5 5-16,-20 3-4 16,-6-3-12-16,-6-11-5 15,3-23 7-15,10-17-10 16,12-28 1-16,8-23-2 16,7-16 3-16,6 0-1 15,0 0 22-15,0-24-1 0,0-31-4 16,0-31-16-1,21-25 0-15,16-38-3 0,14-28 0 16,10-12 0-16,0-7-1 16,-8 26-3-16,-14 33 1 15,-14 37 3-15,-7 40 0 16,0 21-1-16,1 20-1 16,12 11-3-16,-1 8-3 15,9 0 4-15,8 5-3 16,-1 34 1-16,-12 16-1 15,-7 13-1-15,-22 12-4 16,-5 5-8-16,0-2-2 16,-27-1 10-16,-12-7-20 15,-1-14 15-15,9-19 5 0,7-13-7 16,18-18-15-16,6-9 34 16,0-2-1-16,0 0-3 15,42-13 4-15,22-29 2 16,13-15 2-16,5-8-1 15,-14-2-1-15,-7-2 2 16,-9 5-1-16,-9 10-2 16,-3 13 2-16,-16 16-2 15,-16 19 0-15,-4 6-1 16,-4 0-2-16,0 19-1 16,0 34 3-16,0 16 5 15,0 2 6-15,6-8-7 16,10-11 2-16,5-13-4 0,6-8-1 15,1-18 6-15,-1-7-3 16,4-6 1-16,-1 0 2 16,10-25-1-16,2-11 1 15,-2-11-3-15,0 3 0 16,-3 0 0-16,-6 1-3 16,-4 7-1-16,-9 9 0 15,-2 10-1-15,-3 14 1 16,-2 3-3-16,2 0-5 15,2 32 4-15,-6 7 3 16,-1 3 1-16,5-1-2 16,-7-14 2-16,4-7 0 15,2-7 1-15,-9-10 0 0,6-3 4 16,-4 0-5-16,8 0 0 16,14-8 5-16,14-23-1 15,7-7 0-15,1-3-3 16,0 8-1-16,-4 4 2 15,-2 14-4-15,-9 9-1 16,-3 6 2-16,-7 0-3 16,-2 8 2-16,6 15 2 15,-4 4 0-15,6-5 0 16,4 0-1-16,5-11 2 16,11-11 1-16,14 0-2 15,12-22 0-15,9-23 4 0,5-12-3 16,-8-3 1-1,-13-7 0-15,-19 4 3 0,-23 6 5 16,-17 2 9-16,-10 10-1 16,-3 10 2-16,-34 13-8 15,-15 16-12-15,-4 6 0 16,1 0 0-16,10 31-5 16,11 6 5-16,15 14 2 15,14-5-2-15,5 4 1 16,0-1-2-16,0-2-6 15,18-5 6-15,1-4-5 16,-1-2-2-16,-2-3 8 16,-8 5-2-16,-8 11-5 15,0 6 4-15,-3 15 2 0,-31 12 1 16,-5 20 3-16,2 16-2 16,7 22-1-16,6 12 8 15,11 13 5-15,5 8 0 16,8 11-2-16,0 6-3 15,0 0 3-15,-5 5 0 16,-6-17-9-16,-10-26 2 16,-5-42 0-16,-1-41 4 15,-10-42-6-15,-11-24-1 16,-20-3 24-16,-14-48-18 16,-6-38-7-16,-4-36-4 15,15-26-21-15,16-15-18 16,27-4-40-16,29-18-73 0,5-2-169 15,0-8-560-15</inkml:trace>
  <inkml:trace contextRef="#ctx0" brushRef="#br0" timeOffset="145423">17684 9221 791 0,'0'0'291'0,"0"0"-186"16,0 0-27-16,-120-147 4 0,69 132-14 16,1 9-17-1,2 6-28-15,6 0-17 0,-2 17-5 16,8 23-1-16,5 15-4 16,15 23 0-16,14 12 4 15,2 12-5-15,15 7 3 16,28 5 2-16,2-2-1 15,10-2 1-15,-5-2 0 16,-8-7 0-16,-5 4 0 16,-7-1 2-16,-11 1-1 15,-17-1 3-15,-2 1-3 16,-27 2 6-16,-28 1-5 16,-6-15 4-16,0-27 3 15,6-25-9-15,-3-27 4 0,-3-14 0 16,-10 0-4-1,4-14-32-15,9-27-38 0,21-11-109 16,37-11-2-16,16-12-8 16,61-10-84-16</inkml:trace>
  <inkml:trace contextRef="#ctx0" brushRef="#br0" timeOffset="146186">17864 10178 95 0,'0'0'589'0,"0"0"-476"15,0 0-35-15,0 0 40 16,0 0-15-16,0 0 4 16,125-25 8-16,-125 25-18 0,0 0-36 15,0 2-37-15,0 40-24 16,-8 15 0-16,-5 21 27 16,-3 1-13-16,11-8-8 15,5-10-2-15,0-8-2 16,2-15-1-16,30-8-1 15,10-13 0-15,4-17 0 16,9 0 1-16,0-3-1 16,0-27 6-16,-6-1-4 15,-13-2-1-15,-11 11 3 16,-13 9-3-16,-6 10 0 16,-6 3-1-16,0 0-1 15,6 0-7-15,4 22-4 16,5 6 12-16,6 2 0 0,9-3-2 15,7-2-2-15,13-11 0 16,11-14 4-16,2 0-1 16,4-19 3-16,1-28-2 15,-7-19 9-15,-3-16-1 16,-5-24 6-16,-11-12 14 16,-15-11 5-16,-14-6-2 15,-13 3-8-15,0 14-4 16,-24 30 8-16,-8 31-7 15,8 29-4-15,9 22-8 16,9 6-8-16,-7 36-6 16,-8 50 6-16,-13 38 3 15,4 16 5-15,-1-3-8 0,10-8 1 16,8-8 2-16,5-13-2 16,2-9-2-16,6-23 2 15,0-23-2-15,0-23-12 16,0-19 0-16,0-11-4 15,8 0 16-15,24-11 2 16,13-22 1-16,16-14 5 16,0 0-5-16,-9 11-1 15,-6 12 2-15,-12 13-3 16,0 11-3-16,-7 0 0 16,0 25-9-16,-2 19 10 15,-16 5-3-15,-9 6-11 0,0-5 0 16,-9-3-3-16,-28-9-28 15,-10-8-12-15,-4-11 13 16,-1-11-85-16,4-8-37 16,11 0-24-16,16-8-26 15,21-30-90-15</inkml:trace>
  <inkml:trace contextRef="#ctx0" brushRef="#br0" timeOffset="146671">19884 9845 125 0,'0'0'820'0,"0"0"-675"0,0 0-20 15,0 0 19-15,0 0-39 16,0 0-58-16,-12 104 8 16,-10-16-19-16,1 17-1 15,-3 13-14-15,6 3-3 16,-1 3-2-16,6-1-16 15,1-2 7-15,3-16-7 16,3-20 2-16,4-32 0 16,-3-32 1-16,5-17-3 15,0-4 4-15,-5-25 11 16,-1-41 25-16,3-28-35 16,3-27-1-16,0-25-1 0,11-21-1 15,29-23 0 1,3-11-2-16,6-3 0 0,-3 6-1 15,-4 28 0-15,-5 41 0 16,-11 49-2-16,-15 44 3 16,-5 26-1-16,-6 10 1 15,9 0-12-15,10 38-9 16,5 38 0-16,-3 34 21 16,-18 20-4-16,-3 2-3 15,-40 3-6-15,-29-6 1 16,-13-14-2-16,2-10-34 15,15-25-11-15,23-18-71 0,26-14-45 16,16-12-36 0,0-9-18-16,28-5-255 15</inkml:trace>
  <inkml:trace contextRef="#ctx0" brushRef="#br0" timeOffset="149673">20091 10626 220 0,'0'0'199'16,"0"0"-25"-16,-11-163-45 15,4 118-5-15,1 5 11 16,3 10-31-16,-2 14-7 16,5 4-6-16,0 9 9 15,0 3-41-15,0 0-44 16,0 9-15-16,27 21-12 15,18 12 12-15,10 4 13 16,-2-2 0-16,-8 1-9 0,-8-2-2 16,-13 1 0-16,-8-2-1 15,-16 4-2-15,0 3 0 16,-37-2-4-16,-9-8-39 16,4-17-41-16,8-16 15 15,18-6 54-15,8-9 16 16,8-32 7-16,8-19-7 15,45-12-4-15,16 0 3 16,8 4-3-16,-9 18 4 16,-17 14 0-16,-20 17 0 15,-15 11 6-15,-11 8 6 16,-5 0-7-16,0 0-5 16,3 0-4-16,-3 30 4 15,6 11 0-15,-2 9 14 16,2 2 0-16,2-2-7 0,11-7-6 15,9-4 5-15,7-8 1 16,18-15 6-16,8-12 0 16,12-4 11-16,4-20 28 15,-8-25 5-15,-10-1-17 16,-16-1 3-16,-18-5-17 16,-25 3 7-16,0-4-19 15,-32 4-4-15,-29 16-10 16,-12 16-5-16,0 17-8 15,3 0-1-15,11 14-20 0,20 18-52 16,15 1-70 0,18 1-64-16,6-15-96 0</inkml:trace>
  <inkml:trace contextRef="#ctx0" brushRef="#br0" timeOffset="151369">21210 9927 860 0,'0'0'168'0,"0"0"-52"16,21-151 59-16,-18 132-16 15,-3 13-52-15,0 6-39 16,0 0-34-16,0 19-34 16,0 40-3-16,0 23 3 15,4 22 23-15,-1 4-15 0,-3-4 0 16,0-3 1-16,0-4-2 15,0-9 0-15,-7-9-6 16,-7-20 0-16,6-24 5 16,8-15-6-16,0-18 0 15,0-2 3-15,0 0-3 16,0-2 1-16,22-34 2 16,9-12 6-16,11-6-6 15,1 4-3-15,-6 14 0 16,0 12-4-16,-9 19 0 15,-4 5-2-15,3 2-6 16,-3 31 9-16,-5 12-13 0,-9 6 3 16,-10 4-18-1,0 0 12-15,-29-5-27 0,-11-6 11 16,-2-8-19-16,-1-17-6 16,4-14 16-16,2-5 29 15,13 0 15-15,5-11 5 16,9-2 3-16,5 5-1 15,2 4-5-15,3 2 3 16,0 2-5-16,0 0-9 16,0 0-2-16,34-6 2 15,14-6 9-15,13-17 1 16,13-11 3-16,15-13 0 16,2-10 25-16,7-11 4 15,-16-12-1-15,-14-10 6 16,-20-7-1-16,-20-3-12 0,-19 1-14 15,-9 7 22-15,0 8-8 16,-19 22-3-16,-7 19 0 16,-3 24-3-16,8 14-12 15,-3 11-7-15,-10 11-5 16,-9 50 5-16,-2 27 0 16,11 19 0-16,18 11 0 15,16-5 1-15,5 0-1 16,30-6 0-16,15-16-1 15,11-8 1-15,2-20 0 16,-2-17-11-16,-3-18 1 16,-8-20-1-16,2-8-1 0,0-10 10 15,6-38 2-15,-3-7 3 16,-3-12 2-16,-16 0-4 16,-11-5 3-16,-16-2-2 15,-9 8 4-15,0 14 2 16,-9 18-4-16,-9 15 6 15,5 13-4-15,5 6-6 16,-14 23-12-16,-14 37 2 16,-7 28 10-16,-7 5 4 15,16-4 0-15,16-8-7 16,15-8 5-16,3-10-4 16,7-14 2-16,29-15-8 15,8-18 7-15,4-16-1 0,7 0 2 16,9-28 3-1,0-24 2-15,1-6 0 0,-10-5-4 16,-7 0-1-16,-5 6 10 16,-15 9-6-16,-9 24 1 15,-11 12-1-15,-8 12 0 16,3 0-4-16,3 0-6 16,4 15-8-16,2 17 12 15,0 10 1-15,-5-1 1 16,-2-2 0-16,-2-9 1 15,3-3-1-15,4-10 0 16,-2-4-1-16,5-4-4 0,-2-7 2 16,12-2-4-16,4 0 7 15,7-24 0-15,6-15 5 16,2-2-3-16,-2 0-1 16,-10 8 1-16,-5 8-2 15,-13 12 0-15,-10 9-1 16,3 4 1-16,0 0-7 15,4 8-1-15,1 15 3 16,-5 5 5-16,-2-8-3 16,0 3-2-16,1-9 4 15,2-3 1-15,-3-5-3 16,0-4 3-16,4-2-6 16,-2 0 5-16,11 0 0 15,14-21 2-15,9-18 0 16,8-5 1-16,-1-3 0 0,-7 8-2 15,-5 11 1-15,-12 15-2 16,-14 11 2-16,-1 2-2 16,-4 0-10-16,0 24 1 15,0 18-2-15,-1 2 5 16,-2-3 5-16,10-11 1 16,9-5 2-16,13-10 1 15,11-8-1-15,15-7 4 16,7 0 4-16,-4-20-4 15,-5-11 4-15,-11-4 0 16,-8-5-2-16,-7-2 4 16,-9-3-4-16,-11 5 3 0,-10 2 2 15,0 7-1-15,-16 7-7 16,-18 9-4-16,-6 15-4 16,1 0-2-16,6 20 5 15,8 24-2-15,6 11 3 16,11 2 2-16,8-4-2 15,0-4 0-15,0-5 1 16,0-5 0-16,15-4-1 16,1-1 1-16,-8-10 0 15,-5-2-1-15,-3-8 0 16,0 1-1-16,-5-6-14 16,-32-1-36-16,-12 1-13 15,-16-3-132-15,7-6-94 0,16 0-187 16</inkml:trace>
  <inkml:trace contextRef="#ctx0" brushRef="#br0" timeOffset="151871">24644 9726 829 0,'0'0'381'0,"0"0"-288"0,0 0-49 16,0 0 14-16,0 0-7 15,0 0-33-15,16 81 35 16,-1-16 3-16,1 6-32 16,-10 4 2-16,2-7-2 15,-1-10 0-15,-4-11-8 16,3-11-8-16,-1-15 1 15,2-9-2-15,-1-9-2 16,0-3 5-16,4 0 18 16,11-9 25-16,24-46-4 15,23-27-5-15,23-31-31 16,11-24-5-16,4-23 1 16,1-18 0-16,12-23-4 15,10-2 5-15,0-2-9 16,-14 30 0-16,-23 51 4 0,-40 53-5 15,-28 46 1-15,-18 25-1 16,-6 0-2-16,0 0-10 16,0 0 1-16,0 6-13 15,-9 29-2-15,-9 14 19 16,-3 12 5-16,-3-14-23 16,-8-6-19-16,-10-3-19 15,-19-7-83-15,-7-9-240 16,1-22-724-16</inkml:trace>
  <inkml:trace contextRef="#ctx0" brushRef="#br0" timeOffset="163314">4404 13805 972 0,'0'0'132'0,"0"0"-102"15,0 0-8-15,0 0 57 16,0 0-34-16,0 0-31 16,168-36-3-16,-15 17 4 15,34-12 12-15,32-4 7 16,4-1-12-16,-6 3-5 15,-16 3-12-15,-29-1 0 16,-32 7 5-16,-35-1-3 16,-38 8-3-16,-33 9 1 15,-23 3 8-15,-11 5 10 0,0-8 39 16,0-3-4 0,-27-20-12-16,-18 1-43 0,-23-12-2 15,-5 15-2-15,-8 3 2 16,9 7-1-16,7 4 5 15,22 1-5-15,16 4 1 16,18 5 2-16,9 0-1 16,0 3-2-16,0 0-5 15,22 0-8-15,35 14-5 16,29 19 17-16,18 8 1 16,-3 1 1-16,-6 2-1 15,-13 0 2-15,-14 3-2 0,-17-9 0 16,-20 3-3-1,-15-8 1-15,-16 8-8 0,0 1-11 16,-50 4-24-16,-14 1-75 16,-7-5-75-16,13-10-110 15,16-1-576-15</inkml:trace>
  <inkml:trace contextRef="#ctx0" brushRef="#br0" timeOffset="163747">7475 13334 67 0,'0'0'1082'16,"0"0"-963"-16,0 0 22 16,0 0-15-16,-27-148-40 15,21 142-35-15,-1 6-34 0,1 0-17 16,-9 14-6-16,-10 44-7 15,-3 19 13-15,-4 19 3 16,10-8-3-16,7 8 2 16,12 6-2-16,3 3 0 15,3-6-2-15,36-25 2 16,10-18 0-16,16-27-5 16,11-29 5-16,18 0 4 15,25-60-4-15,10-34 7 16,-7-13 2-16,-27-11-4 15,-40 8 0-15,-37-8-1 16,-18-1 1-16,-36-5 7 0,-38 1-9 16,-14 14 0-16,-7 22-3 15,6 32 0-15,4 36-8 16,5 19-1-16,1 33-26 16,18 58-39-16,18 32-32 15,31 15-74-15,12-3-129 16,52-11-527-16</inkml:trace>
  <inkml:trace contextRef="#ctx0" brushRef="#br0" timeOffset="164429">8389 13617 1007 0,'0'0'185'15,"0"0"-66"-15,0 0 18 16,0 0-55-16,0 0-60 15,0 0-20-15,3 140 10 16,-25-32 10-16,7 8-4 16,2 8 3-16,4 5-6 15,9-11-8-15,0-9-1 16,0-23-3-16,0-25-1 16,0-31 0-16,0-24 3 15,3-6-2-15,0 0 15 16,0-50 36-16,7-30-17 15,3-35-32-15,-2-20 0 16,2-16-5-16,-10-11 3 0,-3-1-2 16,0 7-1-16,0 10-1 15,0 19-3-15,0 28-3 16,8 33 4-16,15 30-11 16,1 34-6-16,3 2-4 15,4 44 9-15,-7 30 5 16,-11 14-17-16,-13 11-1 15,0 2 4-15,-19 1 15 16,-9-14-8-16,7-11-14 0,9-21-27 16,5-24-24-1,7-15 2-15,0-17 37 16,0 0 34-16,16-9 4 16,29-37 5-16,21-23 2 0,6-16 2 15,4-8-2-15,1-15 2 16,-6-8 12-16,-7-1 13 15,-12-7 3-15,-19 11 22 16,-12 19 2-16,-11 20-21 16,-10 22 22-16,0 19-17 15,0 16-4-15,0 15 2 16,0 2-31-16,0 5-7 16,-16 56-34-16,-5 35 29 15,-3 30 4-15,5 15 2 16,7-6 1-16,12-20-1 15,0-10-1-15,12-20 0 16,18-23-48-16,4-18-104 16,-5-27-69-16,-5-17-88 0,-6-17-449 15</inkml:trace>
  <inkml:trace contextRef="#ctx0" brushRef="#br0" timeOffset="164753">8703 13456 991 0,'0'0'40'16,"0"0"-37"-16,0 0 51 15,241-20 42-15,-146 4-35 16,-7-1-9-16,-17 3-21 16,-18 3-20-16,-26 9 5 0,-12 2-4 15,-12 0 4-15,-3 0-4 16,0 0 3-16,0 0 5 15,0 0-19-15,0 30 2 16,0 20 1-16,10 7 29 16,-4 9-3-16,-1 3-5 15,5-6-9-15,-4-5-12 16,7-11 1-16,-5-9-4 16,-2-13-1-16,1-14-47 15,-4-11-66-15,2 0-48 16,-2-28-8-16,-3-29-412 15</inkml:trace>
  <inkml:trace contextRef="#ctx0" brushRef="#br0" timeOffset="165040">9116 13076 772 0,'0'0'156'15,"0"0"-11"-15,0 0-44 16,0 0-44-16,0 0-36 15,0 0-21-15,6 26-7 16,30 11 7-16,7-9 7 16,-6-15-2-16,0-7 3 15,-16-6-1-15,-5 0 23 16,-8-11 50-16,-8-8-16 0,0-12-21 16,0 7-9-16,-3 1-20 15,-21 5-14-15,0 9-8 16,3 9-19-16,5 0-71 15,6 25-50-15,10 30-21 16,0 11-26-16,0 11-256 16</inkml:trace>
  <inkml:trace contextRef="#ctx0" brushRef="#br0" timeOffset="166108">9458 13761 814 0,'0'0'285'16,"0"0"-132"-16,0 0 52 15,18-157-60-15,-18 113-44 0,0 6-42 16,0 10-12-16,0 14-16 16,0 9-2-16,0 5-10 15,0 0-14-15,0 0-5 16,0 5-9-16,0 31-3 16,3 14 12-16,12 10 3 15,7 2-2-15,-7-6 1 16,4 5 1-16,-1-12-3 15,-2-13-4-15,-2-11-15 16,-1-20-3-16,-3-5 15 16,4 0 2-16,7-24 5 15,10-26 4-15,6-16 1 16,-3-1 0-16,-7 13-5 16,-6 12 1-16,-8 21-1 0,-7 15 0 15,2 6-2-15,5 0-2 16,3 0 0-16,5 12-3 15,-3 18-1-15,3 9 8 16,-2-4 0-16,-4-2 2 16,0-3-3-16,-3-5 1 15,-2-11-18-15,-4-6-1 16,-3-6 2-16,0-2 2 16,0 0 15-16,12-8-3 15,13-28 3-15,8-11 5 16,8 4-3-16,-4 7-2 15,-11 20 0-15,-5 7 0 0,-5 9-3 16,-4 0-2-16,1 17 3 16,0 14-2-16,2-2 4 15,-4-4 0-15,12 0 0 16,3-12 0-16,11-2 1 16,7-5 2-16,1-6-2 15,-3-6 3-15,-1-18-2 16,-14-7-1-16,-11 0 2 15,-11-4 2-15,-8-1-2 16,0-2-3-16,-14 2 3 16,-20 6-1-16,-3 11-2 15,-3 13-4-15,6 6-3 16,-1 0 1-16,-2 23 6 0,9 9 1 16,6 10-1-16,17-4 2 15,5-2-4-15,0-7 3 16,0-4-1-16,15-7 0 15,7-5-1-15,5-5-2 16,-3-3 3-16,1 1 0 16,-1-6 0-16,-5 6 0 15,-4-6 1-15,-1 0-1 16,-1 5 0-16,3 1 0 16,5 2-3-16,3 3 3 15,10 3-1-15,12-3-4 16,6-11 5-16,9 0 0 0,0-6 0 15,0-24 0 1,-3-19 2-16,-3-12 1 0,1-19 7 16,2-13 0-16,-4-17 12 15,-8-19-5-15,-9-4-5 16,-18 2-1-16,-19 10-3 16,0 27 3-16,-29 28 9 15,-1 25-8-15,5 27 10 16,-5 14-22-16,-4 31-9 15,-3 54 9-15,5 44 2 16,16 22 0-16,16 6-2 16,19-6 1-16,36-16 0 15,14-25-1-15,13-14 0 16,19-16-2-16,7-17-19 0,-2-19-28 16,-11-14-53-16,-34-18-239 15,-27-12-685-15</inkml:trace>
  <inkml:trace contextRef="#ctx0" brushRef="#br0" timeOffset="167608">12987 12960 869 0,'0'0'182'0,"0"0"-73"16,13-153 49-16,-13 101-20 15,-7 10-58-15,-23 9-28 16,-4 8-22-16,-6 11 0 15,3 8-24-15,-2 6-6 0,-1 0-5 16,-3 20-2-16,-9 27 6 16,4 22 0-16,11 22 1 15,19 15-2-15,18 16 1 16,12 4 1-16,46-3-1 16,19-12-4-16,5-12 4 15,-2-8 0-15,-14-12 2 16,-19-12 0-16,-20-16 4 15,-14-9-9-15,-13-6 4 16,-26 2-6-16,-46 3 3 16,-29-2 0-16,-7-3-43 15,26-20 1-15,24-2 4 16,37-14 5-16,21 0 2 16,6 0-12-16,64-47-47 0,34-16-43 15,25-11-27-15,-10-4-48 16,-28 15 78-16,-26 8 133 15,-25 7 21-15,-16 9 100 16,-6 5 7-16,-7 14-15 16,-4 4-21-16,-1 14-7 15,-6 2 4-15,0 0-43 16,0 0-29-16,0 2-12 16,0 29 1-16,0 10 44 15,0 3-21-15,0 3-9 16,0-11-8-16,0 2-4 15,0-8 0-15,31 1-2 0,12-18 6 16,12-7-6-16,9-6 4 16,18 0 4-16,0-38-3 15,-5-4-2-15,-16 4-4 16,-24 8 6-16,-22 5-8 16,-12 7 26-16,-3 11-8 15,0 2-19-15,0 5 2 16,0 0-4-16,0 0-9 15,0 12-12-15,0 19 2 16,3 7 19-16,18 4 4 16,13-6-1-16,6-11-1 15,2-14 3-15,11-11-1 0,2 0 4 16,9-36-5-16,10-25 7 16,-2-18-2-16,-4-12 6 15,-20-2 14-15,-14-10 7 16,-24-3-4-16,-10-2-5 15,0 15-4-15,-31 13-11 16,0 24 8-16,7 31-4 16,8 21-5-16,10 4-10 15,-2 4-4-15,-8 55-11 16,-12 32 10-16,-5 30 5 16,-1-9 0-16,16-1 0 15,12-15 0-15,6-11 1 16,0-12-1-16,9-11-1 0,12-26 1 15,-3-17 0 1,-2-11-1-16,-7-5-1 0,3-3-4 16,7 0 5-16,15 0 1 15,17-17 4-15,20-8-1 16,5 1-3-16,-2 13 0 16,-10 11-16-16,-19 0 10 15,-17 13-8-15,-4 21 2 16,-8 4 5-16,-10-8 1 15,-3 1 1-15,-3-7-6 16,-3 1-1-16,-34-12 9 16,-21 4-2-16,-6-11 0 0,0-6-47 15,9 0 5 1,21 0-7-16,25 0-37 0,9-28-7 16,46-18-66-16,39-26-55 15,23-21-143-15</inkml:trace>
  <inkml:trace contextRef="#ctx0" brushRef="#br0" timeOffset="167947">15150 13200 606 0,'0'0'228'16,"65"-154"-136"-16,-41 73 48 15,-8 8-4-15,-8 7 4 16,-5 16-23-16,-3 9-25 16,0 19-27-16,0 13-13 15,0 9-11-15,0 0-40 0,-11 6-1 16,-26 39-13-1,-5 15 13-15,-2 17 1 0,27 11-1 16,17 8-2 0,2-5 1-16,47 8 0 0,6-19 0 15,3-6-3-15,-3-14 3 16,-4-5-4-16,2 0 4 16,-11-5 0-16,-8-2 1 15,-12-11 0-15,-20-5-2 16,-2-3-5-16,-18-2-11 15,-30-5-4-15,-20-3-29 16,-2-11-48-16,5-5-10 16,14-3-16-16,17 0-29 15,23-3-66-15,11-30-11 16,29-27-224-16</inkml:trace>
  <inkml:trace contextRef="#ctx0" brushRef="#br0" timeOffset="169468">15789 13009 809 0,'0'0'158'16,"0"0"-12"-16,0 0 29 16,0 0 0-16,0 0-70 15,0 0-53-15,6-134-32 16,-6 164-20-16,0 42-3 16,-6 27 3-16,-12 19 26 15,5 2-8-15,10-9-3 16,3-1-7-16,0-13 0 0,0-16-5 15,16-25-3 1,-1-20-2-16,-6-28 1 0,-6-8-15 16,-3 0-3-16,0-8 19 15,0-34-5-15,0-13-2 16,-24-7-16-16,-13 6 10 16,-9 1-9-16,7 6 2 15,5 19 14-15,13 8 5 16,9 16 1-16,12 3 3 15,0 3-3-15,0 0-2 16,0 0 1-16,27 0-6 16,28-5-1-16,18-1 8 15,10-5 3-15,-6 3 2 0,-16-4-3 16,-19 7 7-16,-20 3 4 16,-10 2 4-16,-9 0-4 15,-3 0 2-15,6 0-6 16,7 0-9-16,8 30 2 15,9 20-2-15,6 5 5 16,4 12 5-16,7 1 2 16,4-1 1-16,-4 0-5 15,-5-10-1-15,-15-9-2 16,-8-13-5-16,-17-10-1 16,-2-6 0-16,-11-7 1 15,-36-7 0-15,-11-5 0 16,3 0 0-16,12-17-3 15,17-24 1-15,16-11-5 0,10-11 4 16,18-9 3-16,34 7-6 16,12-2 5-16,-3 17 1 15,-6 12 0-15,-5 8 0 16,-7 11 0-16,-14 8 1 16,-6-1-1-16,-9 7-2 15,-11 5 2-15,1 0 2 16,-4 0-2-16,0 0-5 15,0 0 0-15,3 22-1 16,3 16 3-16,9 9 3 16,-3 5 5-16,3-2-5 15,4-10 1-15,-1-9-1 16,1-11 0-16,5-9 1 0,7-11 3 16,3 0 3-16,-1-19 2 15,3-12 7-15,-7-10 4 16,-5 2 8-16,-3-3-11 15,-12-1 0-15,-2 2-3 16,-4 11-9-16,-3 10 13 16,0 12 0-16,0 8-17 15,0 0-1-15,0 0-3 16,0 8-13-16,0 31-4 16,0 13 20-16,0 11 6 15,11 3-4-15,33-11-1 16,10-5-1-16,11-14 0 15,-1-17 0-15,-3-8 0 16,-3-11 2-16,-6 0 2 0,-4-30-1 16,-1-6 0-16,-2-8 1 15,-2-3 0-15,-6 9-3 16,-3-6 1-16,-4 8-1 16,-6 0 2-16,1 11 1 15,-6 14-4-15,-5 9 0 16,1 2-5-16,7 0 0 15,2 13-2-15,1 12 4 16,2-3 1-16,-8-2 2 16,-1-8 0-16,-5-5 2 15,-7-7-1-15,-1 0 0 16,-5 0 1-16,0 0 0 0,0 0 6 16,0 0 0-16,-5-17-4 15,-20-2-4-15,0 8-7 16,-2 3 2-16,-4 8-7 15,1 0 4-15,-7 5 1 16,-2 26 1-16,4 18 5 16,9 0-4-16,16 12 3 15,10-6 0-15,7-6 0 16,38-10 0-16,23-9 0 16,14-13-1-16,9-17 3 15,4 0 0-15,-3-17 2 0,-10-27 0 16,-8-11 2-1,-16-11-2-15,-15-8 3 0,-12-14 9 16,-17-19 6-16,-7-11-7 16,-7-17-4-16,0-6 1 15,-21 20 4-15,-10 22 0 16,4 39-3-16,4 29 3 16,12 18-3-16,5 11-11 15,-4 2-7-15,-8 43-6 16,-4 51 10-16,1 40 3 15,13 12 1-15,8 3 1 16,0-20-2-16,17-14-1 16,17-16-16-16,5-19-28 15,8-19-18-15,4-20-20 16,-4-27-60-16,-14-9-131 0,-15-5-46 16,-18-19-92-1</inkml:trace>
  <inkml:trace contextRef="#ctx0" brushRef="#br0" timeOffset="170378">18103 13412 745 0,'0'0'118'16,"0"0"-25"-16,0 0 50 15,0 0 21-15,0 0-68 16,0 0-71-16,0 0-16 16,153-36 16-16,-37 36 18 15,3 0-15-15,-10 0-4 16,-14-6 13-16,-28-2-7 0,-23 3-3 15,-23-4 7-15,-13 7 7 16,-8 2 5-16,0 0-8 16,0 0-6-16,0 0-7 15,0 0-10-15,0 0-15 16,0 0-2-16,0 7-9 16,0 35 2-16,0 2 9 15,0 11 0-15,0 0 2 16,0-6 1-16,19-7-3 15,9-10 2-15,8-4-2 16,8-20 1-16,1-8 2 16,3 0-1-16,2-5 4 15,-5-27-1-15,-2-13-1 16,-7-10 3-16,-10-5 0 16,-15-12 8-16,-8 3-6 0,-3 9-3 15,0 22 2-15,0 15 0 16,-6 17 2-16,6 6-1 15,-2 0-9-15,-1 12-5 16,0 30-6-16,-1 20 11 16,4 15 0-16,0 0 0 15,4 0 2-15,23-8 0 16,13-9-1-16,2-16-1 16,-2-16 0-16,-6-14-4 15,-4-14 1-15,4 0 3 16,2-31 3-16,10-16 4 15,1-16-2-15,-8 1-2 0,-6-5 0 16,1 1-2 0,0 9 2-16,0 7-3 0,-1 14 0 15,-2 17-3-15,-4 14 1 16,1 5-5-16,-1 0-7 16,4 30 6-16,-1 8-6 15,1 12 2-15,2 10 8 16,-2-5 4-16,3 3-1 15,3-5 2-15,2-15-1 16,1-14 0-16,3-13-6 16,-1-11 6-16,6 0 5 15,2-24 0-15,-8-20 0 0,-5-5-1 16,-13-7-1 0,-11-4 1-16,-13-6 0 0,0-8 0 15,-15 2-1-15,-19 11 0 16,4 23 4-16,9 13-5 15,8 20-2-15,7 5-2 16,-4 11-2-16,-8 38-5 16,4 14 9-16,-2 15 1 15,16-4-1-15,0-8 0 16,45-6-1-16,29-8 1 16,24-10-1-16,21-18-3 15,3-12-7-15,-14-7-39 16,-32-5-67-16,-33-3-244 0</inkml:trace>
  <inkml:trace contextRef="#ctx0" brushRef="#br0" timeOffset="170781">21886 12992 1280 0,'0'0'288'16,"0"0"-213"-16,0 0 33 0,0 0-42 15,0 0-10 1,0 0-20-16,45-130-33 0,-32 138-3 16,5 50-5-16,15 23 5 15,7 27 6-15,-1-6-3 16,8-7-2-16,-4-14 6 15,-4-20-7-15,1-18 0 16,0-12 0-16,5-26 0 16,19-5 9-16,25-16 12 15,30-47 7-15,37-28-13 16,34-39-7-16,35-35-5 16,21-24 1-16,13-18 4 15,-2 9-8-15,-19 20-1 16,-33 21-3-16,-35 39-43 15,-35 24-38-15,-13 23-43 0,7 14-170 16,6-2-457-16</inkml:trace>
  <inkml:trace contextRef="#ctx0" brushRef="#br1" timeOffset="175921">248 10442 736 0,'0'0'199'0,"0"0"-79"0,0 0-25 15,0 0 17-15,0 0-25 16,0 0-63-16,-24-31-23 15,3 80 0-15,-10 32-1 16,-9 23 18-16,0 16-14 16,6 5 2-16,7-2-6 15,9-7 3-15,12-12-6 16,6-18 3-16,0-20-1 16,37-22-1-16,14-20-5 15,7-21 0-15,13-3 6 16,11-19 1-16,1-31 6 0,-1-9-4 15,-21-3 0 1,-14 4 9-16,-20 9 0 0,-18 13 8 16,-3 15-9-16,-6 10-5 15,0 11 11-15,0 0-14 16,0 0-2-16,0 19-5 16,0 25-15-16,0 10 20 15,0 7 0-15,0-9 0 16,21-16-2-16,11-14 2 15,0-14-3-15,2-8 3 16,3 0 6-16,0-13 0 16,3-29 3-16,-8-7-3 0,-6-6 7 15,-15-7-2 1,-11-5 2-16,0 4 23 0,-24-3-25 16,-19 13-7-16,-6 15-4 15,-5 13-4-15,7 23 1 16,5 2-21-16,12 7-44 15,14 29-32-15,16 8-11 16,0 6-16-16,16-6-83 16,24-6-94-16</inkml:trace>
  <inkml:trace contextRef="#ctx0" brushRef="#br1" timeOffset="176840">1002 11030 581 0,'0'0'202'0,"0"0"-53"16,0 0-1-1,0 0-29-15,0 0-23 0,0 0-42 16,13-30-54-16,-10 38-2 16,4 28-13-16,2 11 15 15,3-1 1-15,-3 1 1 16,1-3 0-16,1-3-2 16,2-9 0-16,-2-9 0 15,2-9 0-15,-5-11-22 16,2-3 1-16,9 0 6 15,5-25 15-15,10-19 3 16,-4-6 2-16,-2 1-4 16,-10 13 1-16,-9 11-2 15,1 17 0-15,-4 8-1 0,6 0-5 16,3 8 2-16,3 19-16 16,0 1 13-16,4 6 2 15,-1-10-50-15,4-4 35 16,5-6 20-16,4-12 1 15,9-2-1-15,-1 0 2 16,-5-8 1-16,-6-14 5 16,-9-3-4-16,-7-5-3 15,-12 0 12-15,-3-4 13 16,0-4 13-16,0 5-6 16,-16 3 27-16,-5 11-28 15,3 8-31-15,-1 11 5 16,1 0-6-16,-3 5-4 0,-4 31 4 15,7 8 0 1,2 2 0-16,14-2 0 0,2-5-4 16,0-14 4-16,21-8-12 15,10-15 5-15,-1-2 4 16,1 0 3-16,-4-33 5 16,-3-14 6-16,-3-19-8 15,-2-16 13-15,-4-12 40 16,-5-11-10-16,-10-1 9 15,0 4-41-15,0 9 12 16,-7 9 5-16,-11 27-25 16,-1 19 0-16,8 26 7 0,4 12-2 15,1 0-11 1,1 56-31-16,-1 28 31 0,2 36-2 16,4 14 2-16,0 0 0 15,0-5 2-15,15-13-2 16,9-25 0-16,7-28-6 15,-1-24-4-15,7-20-3 16,3-19-1-16,-1 0 12 16,8-22 2-16,-4-24 5 15,-4-13-2-15,-7 3 2 16,-15 0-4-16,-7 1 10 16,-10 15-5-16,0 16 10 15,0 14-8-15,0 10 4 16,0 0-12-16,0 8-18 15,0 28-2-15,0 10 18 0,0 7 2 16,0-11-3-16,2-8-27 16,14-8-42-16,2-7-51 15,-2-9-42-15,-5-10 1 16,-1 0 12-16,-4-5 9 16,-6-28-300-16</inkml:trace>
  <inkml:trace contextRef="#ctx0" brushRef="#br1" timeOffset="176991">2046 10714 518 0,'0'0'119'0,"0"0"9"16,0 0-62-16,0 0 32 15,0 0-42-15,0 0-20 0,-114-107 5 16,114 107-41-16,0 15-23 16,22 19-10-16,17 4-147 15,14-13-483-15</inkml:trace>
  <inkml:trace contextRef="#ctx0" brushRef="#br1" timeOffset="177562">2414 10252 862 0,'0'0'221'15,"0"0"-104"-15,0 0 21 16,0 0 11-16,0 0-78 0,0 0-66 15,-14-22-5-15,14 109-3 16,0 29 3-16,-4 16 5 16,-10 14-2-16,-8 8-1 15,0-8 2-15,5-26-4 16,7-40-2-16,10-35-19 16,0-32-56-16,0-13 48 15,0-13 29-15,5-37 11 16,8-13-11-16,-7-12 0 15,-6 3 0-15,0 3 0 16,-3 15 2-16,-13 13-2 16,8 19-2-16,2 14 2 0,2 2 0 15,1 3-2 1,0 2 2-16,3-3 0 0,0-2 0 16,0-2-2-16,34-9-16 15,22-4 18-15,16-4-1 16,2-8 1-16,-1-3-2 15,-6 3 2-15,-9 4 0 16,-15 9-1-16,-18 9 3 16,-16 5-2-16,-7 6 1 15,-2 0-1-15,0 22-19 16,0 33 12-16,0 22 7 16,-8 6 7-16,5-1-7 15,3-13 3-15,0-8 2 0,0-17-3 16,0-12-2-1,6-3 0-15,7-14 0 0,-2-4 0 16,4-7-13-16,4-4-94 16,8-5-127-16,7-35-28 15,-3-23-216-15</inkml:trace>
  <inkml:trace contextRef="#ctx0" brushRef="#br1" timeOffset="177798">2837 10188 621 0,'0'0'127'16,"0"0"-38"-16,0 0 28 16,0 0-39-16,0 0-70 15,0 0-2-15,-90 70-1 0,90-27 4 16,0-10-5 0,13-8-1-16,14-12 21 0,-1-7 14 15,-2-6-5-15,-6 0-1 16,-7-8 7-16,-4-17 16 15,-7-5-37-15,0 5-18 16,0 9-34-16,-25 7-89 16,8 9-136-16</inkml:trace>
  <inkml:trace contextRef="#ctx0" brushRef="#br1" timeOffset="178815">3243 10854 907 0,'0'0'190'16,"0"0"-122"-16,0 0 89 16,-46-157-55-16,27 143-35 15,5 12-19-15,4 2-25 16,-8 0-19-16,-12 30-4 15,-14 31-1-15,-7 21 1 16,8 3 10-16,12-2-8 16,18-12-2-16,13-10-1 15,0-17-2-15,19-17 1 0,18-13-10 16,5-14 2-16,5 0 6 16,-2-22 1-16,1-25 3 15,-12-8 11-15,-10-11-10 16,-11-13 8-16,-13-6-4 15,0-4 1-15,-13 12 9 16,-17 17-6-16,-1 16 2 16,10 25-5-16,5 11-2 15,8 8-8-15,-5 0 2 16,-8 34-14-16,-1 38 16 16,-2 19 4-16,9 6 3 15,15-8-7-15,0-13 0 16,12-13-4-16,28-17 3 15,5-18 1-15,5-14 0 0,-5-14 0 16,1 0 0-16,-4-8 0 16,-5-23 0-16,-3-10 5 15,0-6-5-15,-7-5 1 16,0 3 5-16,-1 5-5 16,-15 13 5-16,-1 18-6 15,-5 13-5-15,1 0 4 16,7 10-18-16,0 24 9 15,-5 4 8-15,2 0 4 16,-4 1 0-16,-1-9-2 16,5-4 0-16,-4-8-1 15,3-10 1-15,-5 0 0 0,4-8-3 16,5 0-1 0,8 0-13-16,9-27 17 0,7-9 1 15,3-7 1-15,-6 1-2 16,-7 9 0-16,-2 9 0 15,-7 13 0-15,-6 11-1 16,1 0-21-16,-2 0 12 16,2 24-4-16,2-1 2 15,9-2 12-15,8-8 1 16,10-13-1-16,6 0 3 16,5-15 0-16,-5-27 3 15,-8-5 3-15,-6-11-9 16,-13-2 2-16,-3 3 20 15,-8 2-2-15,-10 8 2 16,0 8-14-16,0 15 9 0,0 9 5 16,-7 11-21-16,4 4 0 15,3 0-1-15,-3 13-19 16,1 25 1-16,2 12 18 16,0 5 4-16,0 0-4 15,24 0 0-15,10 3-4 16,0 0 0-16,-7-7-3 15,-12-4 4-15,-6-3-12 16,-9-4 6-16,-9-6-26 16,-46 1-40-16,-19-3-67 15,-8-8-119-15,0 1-426 16</inkml:trace>
  <inkml:trace contextRef="#ctx0" brushRef="#br1" timeOffset="179878">1065 12103 1034 0,'0'0'169'0,"0"0"-49"16,0 0 18-16,0 0-22 15,0 0-82-15,0 0-34 16,-40 21-2-16,61 70-2 15,9 30 4-15,-6 11 11 16,-8 18-10-16,-16 16 6 16,0 24-1-16,-3 5-2 15,-21-18 0-15,11-54-1 16,10-46-3-16,3-44 0 0,0-27 0 16,3-6-2-16,28-42 2 15,12-32 13-15,2-25-5 16,-5-16-5-16,-25-1 2 15,-15 4-4-15,-18 4-1 16,-46 12-16-16,-25 19-19 16,-12 22-21-16,-15 30 0 15,-3 12 9-15,10 13 24 16,25 0 11-16,33 0-1 16,26 0 9-16,25 0-4 15,0 2-6-15,44 3-15 16,46-5 12-16,51 0 17 0,30-11 4 15,13-29-3 1,-13-7 5-16,-21 0 7 0,-40 8 28 16,-40 15 13-16,-30 5-9 15,-25 13-2-15,-12 6-5 16,-3 0-18-16,0 0-10 16,0 0-10-16,-3 25-16 15,-21 21 16-15,-4 18 1 16,1 2 8-16,8-3-8 15,14-2 0-15,5-4-2 16,0-10 2-16,21-11-1 16,12-23 0-16,3-13 0 0,17-11 0 15,5-44 13 1,3-8-11-16,-3-9 5 0,-21 3-2 16,-19 9 3-16,-15 3 14 15,-3-1-9-15,-15 11 4 16,-22 12-13-16,-6 11-4 15,3 20-1-15,-2 4-10 16,2 11 11-16,3 33 0 16,10 14-11-16,5-1 11 15,13 4 1-15,9-7 0 16,0-6-2-16,19-4 1 16,8-16-1-16,7-12-3 15,5-16-15-15,11 0 19 16,14-19 6-16,5-23-5 15,11 4 3-15,-4 7-4 0,-2 1 4 16,-10 12-3 0,-12 11 1-16,-18 7-3 0,-10 0 1 15,-3 7-7-15,-5 25 1 16,2 9 1-16,1 6 5 16,-1 3-6-16,1-1 7 15,5 1-4-15,6-12-39 16,-2-2-173-16,-1-14-128 15</inkml:trace>
  <inkml:trace contextRef="#ctx0" brushRef="#br1" timeOffset="180470">1669 13860 974 0,'0'0'226'16,"0"0"-133"-16,7-189 49 16,-4 127-23-16,-3 24-37 15,0 13-28-15,0 17-16 16,0 8-4-16,0 0-15 0,0 0-18 15,0 8-1 1,8 31-18-16,8 10 18 0,-1 12 1 16,-3-4 1-16,3-1 2 15,-5-4-3-15,-1-16-1 16,-4-12 5-16,0-10-5 16,-3-8 0-16,-2-6 1 15,0 0 1-15,0 0 6 16,0-17 2-16,-12-21-3 15,-7-23-3-15,4-13-3 16,3-20 4-16,2 0 3 16,5 7-6-16,-1 7-2 0,6 14 1 15,0 28-1 1,0 13 0-16,0 19-6 0,21 6 2 16,22 0 4-16,6 54-6 15,5 19 5-15,2 20-2 16,-1 6 5-16,-7 0-6 15,-8-3 4-15,-12-10-1 16,-12-12 1-16,-14-14-5 16,-2-9 2-16,-21-14 0 15,-28-1-6-15,-10-6 0 16,-4 1-60-16,2-1-53 16,18-5-89-16,15-6-213 15</inkml:trace>
  <inkml:trace contextRef="#ctx0" brushRef="#br1" timeOffset="180789">2372 13860 1055 0,'0'0'66'15,"0"0"9"-15,0 0 40 16,0 0-31-16,0 0-41 15,0 0-27-15,0 0 2 16,0 2-1-16,5 15-16 16,8-6 2-16,6 3-2 15,-1-14 7-15,3 0 10 0,-2 0 30 16,-1 0 16-16,-2-19-12 16,-8-4-11-16,-5 4-11 15,-3 5-19-15,0-2-4 16,-11 8-7-16,-15 2-14 15,5 6-16-15,-3 0-94 16,12 19-152-16,12-2-306 16</inkml:trace>
  <inkml:trace contextRef="#ctx0" brushRef="#br1" timeOffset="181238">2766 13688 1225 0,'0'0'126'0,"0"0"24"16,0 0-31-16,0 0-65 15,0 0-42-15,0 0-5 16,10 111 35-16,-10-50-10 16,0-6-17-16,0 6 7 15,0-10-3-15,0-9-14 16,0-12-2-16,0-19-1 15,0-8 5-15,0-3 0 16,0 0 1-16,0-14 24 16,0-35 3-16,2-23-32 0,1-21-2 15,0-23 7 1,0-5-5-16,-3-3-3 0,0 6 2 16,0 14-2-16,0 18 0 15,4 26-5-15,23 10-8 16,13 29 0-16,12 18-9 15,12 3 15-15,-3 43-8 16,3 24 15-16,-3 18 0 16,-17-3 0-16,-15-2-3 15,-23-6 2-15,-6-2 0 16,-35-6-2-16,-49 8-9 16,-25 6-18-16,-7-6-45 15,5-6-200-15,29-15-308 16</inkml:trace>
</inkml:ink>
</file>

<file path=ppt/ink/ink1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30:19.671"/>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191 694 429 0,'0'0'182'0,"0"0"-116"15,0 0-18-15,0 0 52 16,0 0 5-16,0 0-39 16,-119 7-25-16,119-7-18 15,0 0 6-15,0 0-24 16,0 0 17-16,16 0 7 15,18 0-10-15,21 0 27 0,25 0 13 16,32-5-1-16,41-11 12 16,42-14-21-16,38-9-7 15,21-1-2-15,8-6-8 16,1 2-10-16,-3 4-10 16,-9-2 10-16,-13 3-4 15,-13 4-15-15,-14 2-2 16,-15 2 3-16,-9 4 1 15,-20 5-1-15,-8 0-4 16,-14 6 3-16,-18-1 4 16,-16 6-2-16,-16 0-5 15,-13 3 3-15,-13 0-1 0,-3 0-2 16,-5 2 4 0,-3-2 0-16,-7 2-2 0,4 3 2 15,-5 1-4 1,1-1 3-16,1-3-1 0,3 0-2 15,4-1 0-15,-6 1 0 16,0 0 11-16,-4 4-11 16,-3-7 0-16,-4 7 4 15,-8-4-3-15,-7 4-2 16,-8 2 4-16,-1-2-3 16,3-2 3-16,3 4-3 15,8 0 0-15,2 0 2 16,-2 0 3-16,8 0-10 15,4 0 6-15,1 0-1 0,1-3 0 16,-7 1 1-16,1 2-1 16,-3 0 1-16,0 0 4 15,0 0-7-15,-3 0 6 16,-5 0-4-16,-5 0 0 16,-1 0-1-16,-6 0 1 15,-1 0 1-15,-9 0-1 16,-1 0 0-16,-6 0-4 15,0 0 4-15,0 0 0 16,0 0-6-16,0 0 4 16,2 11-3-16,8 2 5 15,-1 9-4-15,-1-2 6 16,2-1-2-16,-4 3 3 16,4-3-3-16,-5 1 0 15,1-1-1-15,-3 0 2 0,-3 6-2 16,0-3-2-16,4 3 3 15,-4-4 0-15,3 2 0 16,0 4 0-16,-3 1 0 16,0-1 2-16,3 3-4 15,-3-2 4-15,3 2-2 16,-3 0 0-16,0-4 0 16,0-1-1-16,2-5 1 15,3-3 0-15,-3-6 0 16,1-3 1-16,0-2-1 15,-3 0 1-15,0-1-1 16,0 1 0-16,0-4 1 0,0 1 0 16,0-1-1-16,0-2 0 15,0 0 0-15,0 0 3 16,0 0-1-16,0 0 0 16,0 0-2-16,-15 0 1 15,-22 3 4-15,-11 3-5 16,-13 2 3-16,-7 0-1 15,-5 4 1-15,-10-1-2 16,0-1 0-16,7-1-1 16,6-4 0-16,9 1 2 15,3 2-1-15,0-6 0 16,-3 2 1-16,-10-3-2 16,-8 3 0-16,-16-2 0 0,-18 4 2 15,-6 2-2-15,7 1 0 16,10 2-3-16,22-1 0 15,14-1 1-15,-3-1 2 16,3 3 0-16,-1-3 0 16,6 1 2-16,3 1-2 15,3-1 0-15,-3-1-1 16,-3 3 1-16,-4-3 0 16,-2 1 0-16,3-1 1 15,3-2 1-15,-1 0-2 16,1-4 0-16,0 1 4 15,-8-1-6-15,-2 4 2 0,-3-1 0 16,5-2 0-16,-2 5 3 16,4 0-3-16,-1 0 0 15,4 1 3-15,3-1-4 16,3 0 1-16,-3 1 0 16,0-1-1-16,-4-2 2 15,1 1-1-15,-2-1 0 16,2-1 4-16,-1 1-8 15,7-3 4-15,2 0-1 16,2-1 0-16,-4 4 0 16,-7-2-1-16,1 3 1 15,3-2 0-15,9 1 1 16,4 3 0-16,11-1 2 0,3-3-4 16,-3 3-2-1,2 0 4-15,-12 0-1 0,1 1 1 16,-3-7 0-16,3 4 0 15,1-6 1-15,-5 3-3 16,-1-3 2-16,-4 0 0 16,0 0 2-16,7 0 2 15,4 0-4-15,4 0 0 16,7 0 2-16,-1 0-5 16,0-3 2-16,7-3 1 15,-4 0 4-15,2 1-2 16,-3 3-2-16,-2-1 0 15,-1 3 1-15,-2 0-7 16,-10 0 4-16,-1 0 2 0,8 0-2 16,16 0 5-16,12 0-2 15,12 0-1-15,0 0 2 16,0 0-4-16,0 0 2 16,0 0 0-16,0 0 8 15,0 0-8-15,-6-3 5 16,-4-2-5-16,1-3 0 15,-1 0-3-15,2-3 3 16,-2-1 0-16,2-4-3 16,2-4 5-16,2-2-3 15,-5-2 1-15,3 1 0 16,-3 2-1-16,-3 2 1 16,-1 5 0-16,1 0 1 0,-4 3 1 15,-1 0-4-15,-6 0 0 16,9 0 2-16,4 8-5 15,7 1 4-15,3 2 1 16,0 0 2-16,0 0-2 16,0 0 0-16,0 0 0 15,0 0-2-15,0 0-5 16,0 0-1-16,0 0 1 16,22 0 3-16,36 0-5 15,31 0 9-15,20 0 0 16,17-9 2-16,8-2-1 15,0 1-1-15,4-5 0 0,9 2 1 16,-1-1 1-16,10-3-4 16,6-4 5-16,6 1-3 15,12-5 5-15,8 4-5 16,0-4 0-16,5-3-1 16,-3 3 4-16,-10 1-6 15,-12-1-1-15,-22 8 4 16,-24 7 3-16,-17 1-3 15,-17 7 0-15,-3-4 0 16,5 1 0-16,2-1 0 16,1-5 1-16,2 0-1 15,0-3 1-15,-3 1 2 16,-1-1-3-16,1 5 0 16,-3 1 1-16,-1 6-2 15,-8-1 4-15,-7 0-3 0,-6 3 0 16,-5-3-2-16,-1-5 1 15,3 0 1-15,-3-6 1 16,0-1-1-16,-11 5-3 16,-8 0 3-16,-8 1 1 15,-4 3 5-15,1 4-6 16,-7-3 1-16,0 2 4 16,0-3-5-16,5 3 3 15,1-2-1-15,4-1-1 16,5-2 5-16,4 0-6 0,-4 3 2 15,1-1 1 1,-9 3-3-16,-9 3 3 0,-10-3-3 16,-6 3 2-16,-6 0-2 15,0-2 0-15,0 2 3 16,0 0-2-16,0 0 1 16,0 0 4-16,0 0-6 15,3 0 1-15,-3-3-1 16,0 3 0-16,0-3 1 15,0 3 1-15,0 0-4 16,0-3 3-16,0 3-1 16,0 0 5-16,0 0-4 15,0-8-1-15,-37-3 0 16,-21-2 1-16,-27-4-1 16,-23 6-5-16,-11 3 5 0,-9 2 3 15,-16 0-3-15,-15 6 0 16,-15 0 3-16,-6 0-3 15,-9 0 0-15,2 20-11 16,4-4 11-16,6 4 0 16,16-4-4-16,10-2 4 15,17-3 0-15,12-5 2 16,5-1-6-16,4-5 2 16,10 0 2-16,5 0 0 15,6 0-8-15,9 0 2 16,1 0 4-16,-4 0 0 15,1 6 1-15,0-2-11 0,1 5 11 16,15-3-4 0,1-4-2-16,4 4 6 0,3 2-2 15,-3 3 3-15,0 1-1 16,-1-2-8-16,1 4 4 16,0-3-3-16,4 0-10 15,-1-3 13-15,2 0 2 16,10-5 3-16,3 0-5 15,10-3 7-15,-4 0-2 16,-3 0 2-16,-6 0-2 16,-9 0-1-16,0 0 1 15,-1 0 0-15,-1 0 0 16,1 0 0-16,4 0 0 0,-3 0 0 16,7 0 0-1,1 0 0-15,2 0 0 0,8 0 2 16,6 0-4-16,5 0 2 15,-8 0 0-15,-16 0 0 16,-10 8 1-16,-14 6-2 16,3-3 0-16,13 3 1 15,9-9-1-15,22 3-2 16,15-5 3-16,6 0 0 16,9 0-4-16,0-3 4 15,0 0-1-15,0 0 3 16,0 0-4-16,0 2-4 15,0-2 6-15,0 0-3 0,0 3-3 16,0 8 3-16,0 8 1 16,9 9 2-16,3-1-1 15,0 7 1-15,-2 4 0 16,-10 6 1-16,0 8 0 16,0 0-1-16,0 1 0 15,0-4 1-15,0-2-2 16,-3-3 2-16,-4 0-1 15,4-3 0-15,-6-5 1 16,9-3-1-16,-4 0 0 16,4-3 4-16,0-2-9 15,0-1 6-15,0-2-1 16,0-2 0-16,0 2 0 16,0-5 0-16,0-3 0 0,4-3 1 15,-1-9-2-15,0-2-1 16,0-3 2-16,0 0 2 15,0 0-2-15,1 0 0 16,10 0-4-16,11 0 4 16,11 0 7-16,22 0-4 15,19 0 3-15,27-5-1 16,21-14-5-16,21-9 8 16,2 6-3-16,-5-2-3 15,-14 4 8-15,-16 6-8 16,-12 3 0-16,-13 3 0 15,-9 0 1-15,-2 2-3 0,-4 1 0 16,4-6 1-16,5 3 4 16,3-1-5-16,-1 4 0 15,6 2 3-15,0-3-1 16,5 4-2-16,-7-1 0 16,-9 0-1-16,0 0-1 15,-5-2-1-15,-3 2 3 16,-4 0-4-16,-1-2 6 15,5 2-2-15,11-5 0 16,8-1 1-16,0 1 1 16,2-4-2-16,1 5 0 15,0-3 2-15,-1-2 0 16,0 4-2-16,1 0 0 16,0-3 1-16,8-1-2 15,4 1 1-15,-5 4 0 0,-2 1 2 16,-13 3 1-16,-6 3-1 15,1-3-2-15,-1 3 4 16,8 0-8-16,1-2 4 16,-2 2 0-16,-1-3-1 15,-3 0 4-15,-5-1-3 16,-3 0 0-16,-8-1-3 16,-8-1 0-16,-5 3 3 15,-5-3 0-15,-1 1 0 16,-5 0 0-16,-2-1 0 15,-3 2 0-15,0-6 3 16,5 5-5-16,6-3 6 0,10 2-4 16,3 0 8-16,-2 4-8 15,-4-1 0-15,-10 0 3 16,-4 1 0-16,-17 2-4 16,-8-3 1-16,-5 3 0 15,-5 0 1-15,4 0 0 16,5 0 0-16,4 0-1 15,-1 0 0-15,1 0-1 16,-5 0 1-16,-1 0 0 16,-5 0 1-16,-1 0 1 15,-1 0-3-15,-3 0 1 16,-3 0 0-16,0 0-1 0,0 0 1 16,0 0 0-16,0 0 11 15,0 0-6-15,-9 0 6 16,-28 0-8-16,-24-6 2 15,-33 4-5-15,-26 2 0 16,-33 0 0-16,-18 0 1 16,-12 21 1-16,3 4-1 15,11-3 0-15,20 3-1 16,20-6 0-16,29-5-1 16,23 0-8-16,19-8 8 15,16-6-6-15,2 0 7 16,6 0-14-16,-6 0-1 15,-8 0-7-15,-10 0-30 16,-13 2-91-16,-8 16-128 0,-9 9-260 16</inkml:trace>
</inkml:ink>
</file>

<file path=ppt/ink/ink1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30:23.157"/>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425 0 286 0,'0'0'229'0,"0"0"-96"16,0 0 35-16,0 0 6 15,0 0-61-15,0 0-38 16,-16 0-8-16,8 0-10 16,-1 0-29-16,2 0 10 15,4 0-21-15,3 0-6 0,-5 0-5 16,-11 13-2-16,-5 24 1 16,-10 12 10-16,-2 9-5 15,-7 2-1-15,4 3-4 16,-4 2-1-16,3-9 1 15,0 3-3-15,10-10-2 16,2-5 2-16,6-8-1 16,11-11-1-16,2-12 0 15,6-5-2-15,0-5-3 16,0 0-3-16,19-3 0 16,29 0 7-16,23 0 2 15,17 0 5-15,19-8-5 16,8-15 3-16,-2 4-4 15,-12 6 3-15,-12 2-1 16,-22 3-2-16,-20 4 3 0,-20 2-1 16,-14 2-2-16,-13 0 0 15,0 0 5-15,0 0-4 16,0 0 5-16,-10 0-6 16,-30 14 1-16,-24 13-1 15,-21 9 5-15,-10 3-3 16,-3 7 0-16,0 3-1 15,1 6 0-15,2 0 2 16,13-8-1-16,21-14-4 16,27-13 2-16,21-14 0 0,13-6-1 15,0 0-7 1,0 0-7-16,34 0 1 0,24 0 14 16,27-17 2-16,23-11-2 15,5-9 0-15,-1 5 1 16,-11 0 2-16,-25 13-2 15,-23 10-1-15,-22 3 0 16,-20 6 3-16,-5 0-3 16,-6 0-3-16,0 0 3 15,0 0-5-15,-3 19 0 16,-37 20 5-16,-21 13 6 16,-24 14 2-16,-12 7-5 15,-4-3-3-15,9-1 2 0,7-8-2 16,14-12-1-1,18-13 1-15,26-16 0 0,15-10 0 16,12-10 0-16,0 0-15 16,28 0 4-16,20 0 11 15,23 0 7-15,6-6-1 16,8-15-5-16,10-4 4 16,5 0-5-16,-2 3 2 15,-13 6 0-15,-20 5 2 16,-25 1-1-16,-21 10 1 15,-14 0-1-15,-5 0-2 16,0 0-1-16,0 0-3 16,-37 29-1-16,-26 15 4 15,-22 11 10-15,-20 5-1 0,1-5-9 16,6 6 4-16,13-9-3 16,20-3-1-16,20-10-1 15,14-14 1-15,19-9 0 16,9-10-3-16,3-1 2 15,0-1-10-15,33-4-1 16,28 0 12-16,28-9 10 16,22-22-6-16,8-4-1 15,-7-1 3-15,-17 12-6 16,-30 9 2-16,-30 7-2 16,-22 8 1-16,-13 0-4 15,0 0 0-15,0 0 0 16,0 6-1-16,-27 20 4 0,-17 17 4 15,-10 6 2 1,-11 6-6-16,-7 3 4 0,-15 5-4 16,2 1 0-16,6-7 4 15,15-10-3-15,25-17-1 16,16-16-1-16,23-8 0 16,0-6-1-16,0 0-15 15,34 0 13-15,13 0 4 16,19-15 8-16,11-9-3 15,5 2-5-15,0-2 2 16,-5 4 1-16,-16 4-3 16,-14 8-1-16,-15 2 1 15,-13 6 1-15,-7 0-1 16,-3 0-2-16,-6 0 2 16,-3 0 0-16,0 0-4 0,0 8-2 15,-9 19 6 1,-33 15 14-16,-19 10-5 0,-19 8-8 15,-17 6 7-15,-1 0 6 16,6-7-13-16,15-13 6 16,29-13 2-16,14-14-7 15,21-11-2-15,13-8-1 16,0 0 1-16,0 0 0 16,16 0-17-16,23 0 17 15,25-2 3-15,20-23 3 0,14-3-5 16,11-4 5-1,-6-2-6-15,-11 10 2 0,-15 2 0 16,-16 7-2-16,-19 8 2 16,-16 4 1-16,-15 3-2 15,-11 0 3-15,0 0-4 16,0 0 2-16,0 0-2 16,-34 31 0-16,-23 15 2 15,-29 14 5-15,-6 3-4 16,-4 1 2-16,-7-1-3 15,13 3-2-15,3-5 0 16,15-12 0-16,20-7 2 16,18-21-2-16,22-13 0 15,12-4 1-15,0-4-1 16,0 0 0-16,6 0-11 16,31 0 7-16,18-8 4 0,20-15 7 15,9-5-4-15,6-1-1 16,-3 1 2-16,-11 6 3 15,-15 6-7-15,-15 1 0 16,-19 11 2-16,-12 0-2 16,-2 4 0-16,-10 0 0 15,0 0 0-15,-3 0 0 16,0 0-2-16,0 4 0 16,-34 31-3-16,-30 17 5 15,-27 20 11-15,-22 8-9 16,-1 2 1-16,11-2 4 0,21-20-1 15,29-16-1 1,29-22-3-16,14-14 1 0,10-8-3 16,0 0-3-16,24 0 2 15,32-8 1-15,26-16 2 16,23-12-1-16,11-6 3 16,0-2-1-16,-9 9-2 15,-20 7 2-15,-21 9-3 16,-24 4 1-16,-18 14-1 15,-11 1-1-15,-13 0 1 16,0 0 0-16,0 0-1 16,0 0-3-16,-13 21 2 15,-26 21 2-15,-22 16 0 16,-16 13 2-16,-8 3 0 16,-4 3 2-16,4-5-4 0,11-7 2 15,19-18 1-15,22-19-3 16,20-13 0-16,13-15 0 15,0 0-4-15,0 0 3 16,34 0-6-16,22-7 5 16,19-23 2-16,11-8 4 15,9-9-1-15,-7 5-3 16,-11 6 1-16,-11 12 0 16,-19 9-1-16,-20 10 4 15,-12 5-3-15,-9 0-1 16,-6 0-1-16,0 0-6 15,0 0 4-15,0 17 0 16,-11 25 3-16,-29 15 2 0,-12 4 1 16,-15 2 3-16,-9 0-6 15,-8 3 2-15,-4-2-2 16,6-4 3-16,8-10-2 16,22-18 0-16,28-18 2 15,18-9-3-15,6-5-2 16,6 0-1-16,36 0-4 15,26-20 7-15,20-15 7 16,10-3-6-16,7-3 3 16,-12 4 1-16,-9 8-4 15,-15 4 4-15,-5 6-2 16,-9 6 8-16,-8 1 0 16,-14 10-9-16,-8 2 5 15,-13 0-1-15,-10 0-4 0,-2 0-2 16,0 0-2-16,0 5-4 15,-29 33 6-15,-27 19 0 16,-29 21 8-16,-12 0-3 16,-1-4-1-16,8-14-4 15,27-13-2-15,16-17 2 16,20-11 0-16,11-8 1 16,11-8-1-16,5-3 0 15,0 0-5-15,18 0-2 16,27 0-3-16,14-5 10 15,11-20 7-15,7-8-2 16,5-3-5-16,0-3 2 0,-8 9-2 16,-13 9 9-16,-18 12-8 15,-9 6 1-15,-10 0 4 16,-6 3-4-16,-5 0 0 16,-13 0 5-16,0 0-7 15,0 25-3-15,-40 20 3 16,-25 12 1-16,-26 6-1 15,-14 7 0-15,-11-5-66 16,-6 4-280-16</inkml:trace>
</inkml:ink>
</file>

<file path=ppt/ink/ink1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3:21:10.398"/>
    </inkml:context>
    <inkml:brush xml:id="br0">
      <inkml:brushProperty name="width" value="0.05" units="cm"/>
      <inkml:brushProperty name="height" value="0.05" units="cm"/>
      <inkml:brushProperty name="color" value="#3165BB"/>
      <inkml:brushProperty name="fitToCurve" value="1"/>
    </inkml:brush>
    <inkml:brush xml:id="br1">
      <inkml:brushProperty name="width" value="0.05" units="cm"/>
      <inkml:brushProperty name="height" value="0.05" units="cm"/>
      <inkml:brushProperty name="color" value="#ED1C24"/>
      <inkml:brushProperty name="fitToCurve" value="1"/>
    </inkml:brush>
    <inkml:brush xml:id="br2">
      <inkml:brushProperty name="width" value="0.05" units="cm"/>
      <inkml:brushProperty name="height" value="0.05" units="cm"/>
      <inkml:brushProperty name="color" value="#808080"/>
      <inkml:brushProperty name="fitToCurve" value="1"/>
    </inkml:brush>
  </inkml:definitions>
  <inkml:trace contextRef="#ctx0" brushRef="#br0">21652 422 992 0,'0'0'208'16,"0"0"-83"-16,0 0 41 15,0 0-36-15,0 0-62 16,0 0-44-16,0-13-12 16,0 40-8-16,0 14-2 15,0 12 18-15,0-4-5 0,10 6 3 16,-2 0-10 0,1 0 0-16,1-5-3 0,-2-9-5 15,-1-5-4-15,-4-11-44 16,-3-12-76-16,3-13-198 15,5 0-321-15</inkml:trace>
  <inkml:trace contextRef="#ctx0" brushRef="#br0" timeOffset="440">21784 117 1054 0,'0'0'182'0,"0"0"-95"16,0 0 24-16,0 0-33 15,0 0-29-15,0 0-23 16,90-8-18-16,-61 8 18 16,0 0-8-16,0 0-2 15,-5 0 8-15,-6 0-4 16,-2 5-4-16,-5 2-7 15,-1 0 4-15,-1 3 6 16,-2 10-1-16,-2 11-9 16,1 12 4-16,4 10-3 15,-4 8 3-15,2 7 6 16,2 4-13-16,-1 2 4 0,6 3-8 16,1-6 2-16,-1 1 2 15,4-6-6-15,-5-3 0 16,2-5 0-16,-4-9 3 15,-3-7-3-15,-2-12 0 16,-7-11 0-16,0-8-7 16,0-3 0-16,-37-5-1 15,-12 0-2-15,-15 2-69 16,-3-2-127-16,-1 5-306 16</inkml:trace>
  <inkml:trace contextRef="#ctx0" brushRef="#br0" timeOffset="1932">22945 29 874 0,'0'0'198'0,"0"0"-33"0,0 0-8 16,0 0-47-1,0 0-41-15,0 0-44 0,-37-28-9 16,10 28-6-16,-2 0-10 16,2 0 12-16,-1 0-8 15,4 0-4-15,6 6 3 16,6 10-3-16,5 9 0 16,-1 5 1-16,8 13 1 15,0 9 9-15,0 5 0 16,0 6 2-16,0 9 0 15,5 5 15-15,8 8-1 16,3-3-3-16,-2-2-2 16,-1-2-2-16,2-13-7 15,-3-1-2-15,-3-12 3 16,7-9-5-16,-10-7-6 0,2-9 8 16,2-4-4-1,-4-12-5-15,0-6-2 0,1-2 0 16,-2-3 0-16,5 0 0 15,11 0 3-15,6 0 8 16,7-5-5-16,-4-9-6 16,-1 3-6-16,-8 3-68 15,-10 2-42-15,2-2-161 16,2-6-293-16</inkml:trace>
  <inkml:trace contextRef="#ctx0" brushRef="#br0" timeOffset="2434">23347 748 1021 0,'0'0'192'0,"0"0"-20"16,0 0-30-16,0 0-60 15,0 0-25-15,-6-154-19 16,6 135-18-16,10 5-9 15,5 6-3-15,0 2-7 16,4 6-2-16,5 0 1 16,1 6-3-16,2 21 3 15,-3 9 0-15,-5 8 1 16,-4 0-1-16,-6 5-5 0,-9-4 5 16,0-7 1-16,0-11-1 15,0-12-5-15,0-7 2 16,0-8 3-16,0 0 0 15,0 0 3-15,0 0 8 16,0-16 0-16,0-18-8 16,0-7 3-16,12-4 2 15,10-1-6-15,9 2-1 16,-1-3 4-16,-2 14-5 16,-7 11 0-16,-5 8 1 15,-5 14-1-15,2 0-4 16,5 0 0-16,4 14 3 15,-1 14 0-15,0 4-3 0,-2 4 4 16,-4 0-3-16,-1 2-1 16,-4-2-29-16,-7 1-62 15,0-2-122-15,-3-8-118 16,0-12-330-16</inkml:trace>
  <inkml:trace contextRef="#ctx0" brushRef="#br0" timeOffset="2669">24044 716 132 0,'0'0'774'0,"0"0"-605"16,0 0-20-16,0 0-7 16,0 0-86-16,0 0-18 0,146-44-3 15,-93 44 2-15,5-2-13 16,-8-1-11-16,-11 3-9 15,-9 0-1-15,-11 0-3 16,-10 0-34-16,-9-3-105 16,0 2-50-16,-7-6-6 15,-22-1-189-15</inkml:trace>
  <inkml:trace contextRef="#ctx0" brushRef="#br0" timeOffset="2870">24240 530 298 0,'0'0'348'0,"0"0"-169"15,0 0-12 1,0 0-27-16,0 0-22 0,0 0-27 16,-6-19-31-16,6 19-30 15,0 11-15-15,12 16 46 16,3 5-14-16,4 4-12 16,-4 3-11-16,1 0-17 15,-5-3 1-15,-1 0-8 16,-7-1-51-16,-3-7-235 15,0-1-286-15</inkml:trace>
  <inkml:trace contextRef="#ctx0" brushRef="#br0" timeOffset="3455">24536 477 918 0,'0'0'208'15,"0"0"-106"-15,0 0 10 16,0 0-13-16,0 0-45 16,0 0-36-16,92-49 5 15,-77 43-1-15,0 4 3 0,-2-1 5 16,0 0-11-16,1-2 0 15,-4 2 3-15,-2 3 7 16,-5 0-7-16,-3 0-4 16,0 0-8-16,0 0-2 15,0 0-4-15,0 0-3 16,0 3-2-16,0 24 1 16,4 5 0-16,2 11 13 15,3 3-5-15,3-2-6 16,-3 3 2-16,9 0-4 15,-5-6 5-15,3-2-4 16,-1-7 2-16,-3-4-2 16,-7-11 1-16,0-7-2 15,-3-3-1-15,-2-5-4 16,0-2 0-16,-7 0-4 0,-23 0 3 16,-9 0 6-16,5 0 0 15,13 0-2-15,8 0 1 16,10 0-3-16,3 0 4 15,0 0-1-15,0 0-9 16,28 0 4-16,12 0 6 16,8 0 2-16,5 0 1 15,5 0-3-15,-3 0-21 16,-7-9-41-16,-5-1-83 16,-12-10-188-16,-13-5-409 15</inkml:trace>
  <inkml:trace contextRef="#ctx0" brushRef="#br0" timeOffset="3926">25190 62 1016 0,'0'0'158'0,"0"0"-22"15,0 0 10-15,0 0-60 16,0 0-37-16,0 0-35 16,58-24-6-16,-21 15-3 15,0 9-3-15,-6 0 5 16,-4 0 14-16,-9 0-12 16,-2 0 0-16,-11 0 8 0,-2 0-9 15,4 9 12-15,-1 12-5 16,3 7 14-16,0 10-3 15,0 4-5-15,-2 10-7 16,2 8-1-16,-4 12-4 16,2 3 6-16,-7 1-6 15,0 1 1-15,0 0 3 16,0 0-5-16,0 3 2 16,6-7-6-16,7 0 4 15,-2-13 3-15,2-8-5 16,-2-7 3-16,-7-13 3 15,-1-6-4-15,-3-13-1 0,0-5-5 16,0-2-2-16,-31-4 0 16,-30 1 0-16,-31 0-34 15,-36-3-89-15,-43 0-254 16</inkml:trace>
  <inkml:trace contextRef="#ctx0" brushRef="#br0" timeOffset="-1600">19779 780 1115 0,'0'0'150'0,"0"0"-16"16,0 0-6-16,0 0-53 16,0 0-32-16,-4-143-16 15,20 132-13-15,2 6-11 16,3 5 1-16,8 0-2 16,1 0 2-16,4 0-4 15,2 21 0-15,-9 13 0 16,-3 6 0-16,-8 5-6 15,-13 4 2-15,-3 1-4 16,0-4 8-16,0-7 0 16,-9-12-6-16,4-13 5 15,5-9 1-15,0-5 4 16,0 0 5-16,0-24 7 0,0-17-7 16,0-4 2-16,5-6 0 15,14-2 16-15,5 1-11 16,3 5-14-16,-2 6 3 15,2 13-2-15,-3 12-3 16,2 16 0-16,-5 0-8 16,6 3-1-16,0 33 9 15,-9 4-6-15,-2 13 1 16,-9-1 0-16,-4-3 3 16,-3 2 2-16,3-22 0 15,0-9 0-15,2-12 0 16,-5-8 0-16,3 0 0 15,1 0 3-15,2-14 9 16,3-16-4-16,0-8-6 0,7-4 1 16,5 1-1-16,3-1-2 15,0 12-3-15,-5 9 3 16,-4 12 0-16,-6 9 0 16,4 0-13-16,2 9 11 15,4 18 0-15,-4 9-1 16,0 2-3-16,-3 1 1 15,-3 2-15-15,4-6-36 16,-5-1-103-16,2-9-156 16,3-14-114-16</inkml:trace>
  <inkml:trace contextRef="#ctx0" brushRef="#br0" timeOffset="-1419">20793 716 811 0,'0'0'147'0,"0"0"-77"16,0 0 19-16,0 0-14 15,0 0-47-15,0 0-19 16,187-8-4-16,-157 8-5 16,-9 0-94-16,-21 0-213 15</inkml:trace>
  <inkml:trace contextRef="#ctx0" brushRef="#br0" timeOffset="-1175">20973 516 166 0,'0'0'805'0,"0"0"-648"0,0 0-1 16,0 0 17-16,0 0-80 15,0 0-51-15,-43-48-25 16,43 55-15-16,0 20-1 15,0 12 7-15,7 7 19 16,5 1-7-16,3-1-17 16,1 5-1-16,-5-2 2 15,2-7-4-15,-4-10-1 16,-5-7-96-16,-4-6-116 0,0-11-105 16,0-5-221-16</inkml:trace>
  <inkml:trace contextRef="#ctx0" brushRef="#br0" timeOffset="-638">20811 769 748 0,'0'0'155'16,"0"0"-39"-16,0 0 18 0,0 0-9 15,0 0-36-15,0 0-35 16,-5-25-23-16,39 23-12 15,14-1-6-15,10 3 12 16,6 0 2-16,4-3-6 16,-7-2 2-16,-9-1-1 15,-9 0-6-15,-16 1-4 16,-12 2-4-16,-9 3-6 16,-6 0 0-16,0 0-2 15,-21 0-102-15,-22 0-133 0,-2 0-179 16</inkml:trace>
  <inkml:trace contextRef="#ctx0" brushRef="#br0" timeOffset="-341">20967 557 825 0,'0'0'189'0,"0"0"-50"16,0 0 23-16,0 0-42 15,0 0-41-15,0 0-17 16,-8-85-30-16,5 85-1 16,3 0-17-16,0 0-14 15,0 19-5-15,0 20 5 16,-4 12 2-16,4 8 3 16,0-2 3-16,0 4 5 0,0-6-9 15,10-6 3-15,5-7-3 16,-4-9 1-16,-1-11-4 15,-1-6-1-15,-9-2 1 16,0-8-1-16,0-1-82 16,0-2-165-16,0-3-192 15</inkml:trace>
  <inkml:trace contextRef="#ctx0" brushRef="#br0" timeOffset="1212">19415 381 569 0,'0'0'239'16,"0"0"-98"-16,0 0 3 15,0 0-18-15,0 0-12 0,0 0-17 16,58-16-13-16,-58 16-11 16,0 0-19-16,0 0-15 15,-13 0-20-15,-13-11-9 16,-9 3-10-16,6 2 4 16,3 0-2-16,9 6-2 15,7 0 1-15,7 0-2 16,1 0-5-16,-5 17 4 15,1 10 2-15,-3 12 0 16,9 5 1-16,0 7 1 16,0 8 1-16,0 7-3 15,0 5 2-15,9 7 2 16,1 5 1-16,-2-1 3 0,2 0 3 16,-7-2 1-16,0-9-1 15,3-8-1-15,-4-10 0 16,8-15-1-16,-4-8 2 15,7-7-6-15,-2-10-1 16,10-6-4-16,13-7 5 16,9 0 4-16,18 0 9 15,10 0-10-15,0 0 1 16,-10-10-9-16,-10 8-14 16,-15 2-76-16,-12 0-130 15,5 0-531-15</inkml:trace>
  <inkml:trace contextRef="#ctx0" brushRef="#br0" timeOffset="-2816">17380 749 977 0,'0'0'157'15,"0"0"-8"-15,0 0-21 16,0 0-32-16,0 0-36 16,0 0-22-16,-94-54-23 15,94 54-15-15,11 0-3 16,26 0 3-16,9 0 5 0,6 13-2 15,1-2-2-15,-8 1 6 16,-5 4-3-16,-6-2-3 16,-13 2-1-16,-6 4-1 15,-12 1-2-15,-3 7-5 16,-7 5 8-16,-33 3 1 16,-8 5 2-16,-4-6-3 15,1-1 2-15,14-7-2 16,11-8-1-16,12-8 1 15,11-8 0-15,3 0-2 16,0-3-3-16,27 0 4 16,29 0 1-16,23 0 2 15,9-19 2-15,-2-4-2 16,-6-4-2-16,-16 5-1 16,-15 0 1-16,-9 0 9 0,-13 1-3 15,-9 4 2-15,-6-6 9 16,-5 2 18-16,-5-4-12 15,-2-3-9-15,0 7 3 16,0-1-2-16,-2 8 1 16,-11 0-6-16,-3 9 1 15,5 2-5-15,1 0-6 16,-1 3 0-16,-2 0-3 16,0 13 3-16,-4 26 0 15,-1 8 0-15,2 3 0 0,9 2 0 16,7-3 3-1,0-8-3-15,13-5-5 0,18-8 4 16,2-12-1-16,1-5-7 16,-3-6 0-16,-13-2-38 15,-4 0-61-15,-1-3-165 16,8 0-124-16</inkml:trace>
  <inkml:trace contextRef="#ctx0" brushRef="#br0" timeOffset="-2290">18260 877 1008 0,'0'0'115'0,"0"0"6"15,0 0 29-15,0 0-63 16,0 0-43-16,0 0-27 15,49-17-8-15,10 6 0 16,13-1 4-16,7 1 11 16,-8 1-7-16,-10 1-4 15,-21 4 3-15,-16 0-6 16,-17 5 3-16,-7 0-4 16,0-3 3-16,0 3-7 15,0-6 7-15,0-2 3 16,-3-3 5-16,-20-6-16 0,-6-2-4 15,-8 0 0-15,-6 2 0 16,-6-2 1-16,3 8-1 16,9-3 0-16,13 6 2 15,19 5-1-15,5 1 6 16,0 2-7-16,11 0-1 16,29 0-7-16,9 13 8 15,12 10 7-15,-5-2-5 16,-5 1 1-16,-5-2-2 15,-9 2 0-15,-10-6 3 16,-8 4-4-16,-11-1 1 16,-5 2-4-16,-3 7 1 15,0 3 0-15,-33 1 0 0,-6 4-6 16,-1 0-48 0,12 1-120-16,19-8-204 15,9-10-441-15</inkml:trace>
  <inkml:trace contextRef="#ctx0" brushRef="#br0" timeOffset="-4030">16650 727 1030 0,'0'0'234'0,"0"0"-61"15,0 0-44-15,0 0-25 16,-19-167-55-16,-2 142-8 16,-3 6-15-16,3 8-11 15,2 3-7-15,-2 8-5 16,2 0-3-16,1 0-3 15,0 25 3-15,2 5 2 16,8 8-2-16,8 6-2 16,0-2 0-16,8 4-1 15,29-1 3-15,15-2 0 16,6-1 0-16,1-2 0 0,-6 2 4 16,-9-6-1-16,-14-6-3 15,-9-3 1-15,-11-2-1 16,-10-6 0-16,0-5-14 15,-12 0 11-15,-28-6 1 16,-8-2-2-16,-15-3-4 16,0-3-27-16,7 0-21 15,11 0-21-15,18 0-36 16,14-11-31-16,13-13 45 16,16-16-29-16,39-4 20 15,9-2-189-15,2 1-311 16</inkml:trace>
  <inkml:trace contextRef="#ctx0" brushRef="#br0" timeOffset="-4013">16650 727 239 0</inkml:trace>
  <inkml:trace contextRef="#ctx0" brushRef="#br0" timeOffset="-3806">16650 727 239 0,'177'75'237'0,"-149"-89"-46"0,-7 1-38 0,-2 1 5 16,-5 4-33-16,-4 0 11 15,-2 5-33-15,-5 1 7 16,-3 2-33-16,0 0-27 16,0 0-27-16,0 0-17 15,0 27-3-15,0 11 6 16,0 15 7-16,0-4 2 15,0 4-10-15,0-9-4 16,5-6-2-16,3-11-2 16,5-7 0-16,-8-10-5 15,-5-6-42-15,0-4-51 16,0 0-86-16,0-12-5 16,-2-29-189-16</inkml:trace>
  <inkml:trace contextRef="#ctx0" brushRef="#br0" timeOffset="-3495">16858 452 739 0,'0'0'227'0,"0"0"-107"16,0 0-9-16,0 0-39 16,0 0-48-16,0 0-23 15,0 0-1-15,-3 50 9 0,3-28 2 16,9-3-2-1,6-8 4-15,7-2 8 0,-1-9 9 16,-3 0 47-16,1 0-3 16,-1 0-12-16,-9-17-4 15,-9-7-9-15,0-3-16 16,0 0-25-16,-25 6-8 16,-11 5-2-16,-4 7-5 15,3 9-4-15,7 0 6 16,12 17-33-16,8 24-74 15,10 9-103-15,0 1-161 16</inkml:trace>
  <inkml:trace contextRef="#ctx0" brushRef="#br0" timeOffset="-4488">15119 775 666 0,'0'0'197'0,"0"0"-41"0,0 0-17 16,0 0-26-16,0 0-8 15,0 0-25-15,-56 5-37 16,56-5-14-16,13 0-8 16,21 0-8-16,14 0 6 15,16 0 3-15,13 0 3 16,5 0 7-16,7 0-11 16,9 0 2-16,0 0-15 15,-6-3 4-15,-13-3-2 16,-18 2-5-16,-18-2-2 0,-19 3 6 15,-14 0-9 1,-10 3 10-16,0-6-9 0,0-7 10 16,-28-9-11-16,-18-3-5 15,-12 0 5-15,-6 1 0 16,3 1 3-16,9 7-2 16,9 0 2-16,15 5-2 15,17 5 6-15,8 4-3 16,3 2-2-16,0 0-2 15,0 0-3-15,24 2-3 16,18 20 6-16,11 9 0 16,-2-1 5-16,1-1-4 15,1 7-1-15,-2 0 0 0,-4 0 0 16,-15-2 0 0,-6-2-2-16,-18-5 2 0,-8 3 0 15,0 1-8-15,-45-1-3 16,-20 1-26-16,-10-4-43 15,1-3-89-15,16-1-182 16,21-1-500-16</inkml:trace>
  <inkml:trace contextRef="#ctx0" brushRef="#br1" timeOffset="-13642">11849 962 1003 0,'0'0'180'0,"0"0"-49"16,0 0 5-16,0 0-42 15,0 0-37-15,0 0-30 16,4-136-11-16,10 134-4 16,9 0-8-16,1 2-4 15,3 0 0-15,1 2-3 16,2 20 5-16,1 5-4 0,-10 4 2 16,-2 2 0-16,-8 0-2 15,-8-3 2-15,1-3-1 16,-4-10 0-16,0-9 2 15,0-8-5-15,0 0 9 16,3 0-1-16,3 0 9 16,-3-14-8-16,7-16 8 15,-2-11-8-15,5 2 0 16,-2 1 3-16,5 2-3 16,-1 8 1-16,-2 9 2 15,1 9-8-15,-1 7-3 16,3 3 2-16,2 0-4 15,0 13 1-15,1 17 1 16,-5 6 3-16,-1 2 0 0,-5-4-3 16,-1-4-1-16,-1-10 0 15,-3-9 0-15,4-9 2 16,-4-2 0-16,0 0 2 16,2 0 7-16,8-19-1 15,-2-8-5-15,8-12 3 16,-1 1 6-16,1 2-9 15,-1 9 0-15,-5 7 0 16,-2 12 4-16,2 5-5 16,3 3-5-16,-1 0 1 15,6 22 2-15,1 11-1 16,-7 6-2-16,-1 2 5 16,-1-3 0-16,3-5-13 15,-8 0-26-15,5-11-75 0,-2-13-286 16,15-9-425-16</inkml:trace>
  <inkml:trace contextRef="#ctx0" brushRef="#br1" timeOffset="-13230">12781 436 747 0,'0'0'188'16,"0"0"-39"-16,0 0 47 15,0 0-50-15,0 0-90 0,0 0-44 16,3-24-6-16,34 24 10 16,11 0 6-16,-4 0-7 15,-11 0 6-15,-2 5 0 16,-13 0-3-16,-6 6-11 16,-5-2-1-16,-4 5 5 15,0 2-8-15,-1 11 8 16,-2 9-9-16,0 3 10 15,0 10 3-15,0 6-8 16,0 0-1-16,0 9 6 16,0-1-8-16,0 0 7 15,13-3-10-15,3-6-1 16,-2-9 4-16,-1-4-4 16,2-8 0-16,-3-2 2 15,0-7-2-15,-2-1 5 0,-4-10-3 16,-6-2-2-16,0 1 0 15,-6 1-7-15,-41 4-33 16,-16 4-117-16,-20-1-330 16</inkml:trace>
  <inkml:trace contextRef="#ctx0" brushRef="#br1" timeOffset="-12612">11766 420 675 0,'0'0'231'0,"0"0"-79"16,0 0-40-16,0 0-9 16,0 0-28-16,0 0-15 0,-51-58-37 15,15 55 2 1,2 1-4-16,2 2 0 0,5 0-9 15,12 0 3-15,1 2-11 16,1 14-1-16,3 6-1 16,2 9 1-16,5-1-3 15,3 3-1-15,0 3 1 16,0-3 4-16,5 5-4 16,11 6 5-16,2 1-3 15,-2 10 5-15,-2 3 5 16,-1 4 3-16,-5 8-4 15,-1-7-2-15,-1-6-1 0,0-2 4 16,-2-11-3 0,2-5 10-16,-3-3-8 0,2-6-1 15,2-5-8-15,-1-6 8 16,-3-8-9-16,0-6 0 16,7 0 0-16,1-1 7 15,7-2-6-15,11 1-2 16,3-3 0-16,8 0-1 15,12 0-66-15,1 0-161 16,-2 0-616-16</inkml:trace>
  <inkml:trace contextRef="#ctx0" brushRef="#br1" timeOffset="-11949">13720 296 614 0,'0'0'297'16,"0"0"-142"-16,0 0-19 16,0 0-18-16,0 0-49 15,0 0-6-15,5-19-11 16,-5 19-12-16,0 0-8 15,-15 0-6-15,-12 0-12 16,-7 0-9-16,0 0-4 16,1 0 0-16,5 19-2 15,4 6 2-15,5-4-2 16,11 4-1-16,1-3 2 16,4-5-2-16,3 8 1 0,0-6 1 15,0 6 3-15,0 2-2 16,0 1 1-1,7 8 0-15,4 7 5 0,2 7 4 16,-2 10-8-16,-1 7 6 16,-1 1 5-16,-2 4-2 15,-1-7 2-15,2-4-9 16,-1-8 3-16,2-10 5 16,1-10-11-16,1-5 0 15,2-9 7-15,2-4-8 16,1-5 3-16,1-5-1 15,6-3 3-15,-2-2 2 0,-3 0-8 16,4 0 3 0,-1 0-7-16,0 0-9 0,-2 0-63 15,-4 0-192-15,-4 0-457 16</inkml:trace>
  <inkml:trace contextRef="#ctx0" brushRef="#br1" timeOffset="-11494">13979 989 863 0,'0'0'210'0,"0"0"-56"16,0 0-10-16,0 0-43 15,0 0-49-15,0 0-20 0,-13-108-16 16,29 108-5-16,2 0-5 15,11 0-6-15,-2 4 1 16,-3 15-5-16,-3 11 2 16,-5-2 2-16,-4 1 0 15,-6 2 0-15,-3-7-2 16,-3-1 3-16,0-10-3 16,0-2 4-16,0-11 0 15,0 0-2-15,0 0 0 16,0 0 6-16,0 0 17 15,0-16-15-15,0-11-5 16,0-1 6-16,3-3 1 0,9 2-1 16,1 1-8-16,1 5 7 15,2 13-8-15,0 7-1 16,5 3-5-16,6 0 1 16,1 8 2-16,-1 18 1 15,-3 1-5-15,-5 5 5 16,-7 2-6-16,-6 4-18 15,-6-8-78-15,0-5-423 16</inkml:trace>
  <inkml:trace contextRef="#ctx0" brushRef="#br1" timeOffset="-11056">14386 326 837 0,'0'0'158'0,"0"0"-31"15,0 0-2-15,0 0-38 16,0 0-44-16,0 0-22 16,27-41-7-16,7 39-10 15,3 2 14-15,-5 0-3 16,0 0 8-16,-8 0-7 15,-6 0 7-15,-5 0-3 0,-8 0 5 16,-2 0-8 0,-3 0 6-16,0 2-2 0,0 11-5 15,3 10-9-15,7 18 22 16,-4 9-9-16,4 5 6 16,-5 8-9-16,1 3-5 15,1 2 8-15,-4 7-12 16,3-1-1-16,-1-1 5 15,2 0-6-15,-1-7-4 16,0-9 5-16,-3-10-4 16,1-11-2-16,-4-10-1 15,0-2 0-15,-31-3 1 16,-57 1-1-16,-78-5-92 16,-103-17-880-16</inkml:trace>
  <inkml:trace contextRef="#ctx0" brushRef="#br1" timeOffset="-14324">10328 1000 760 0,'0'0'111'16,"0"0"8"-16,0 0-20 15,0 0-18-15,0 0-35 16,0 0-20-16,-6 0-7 15,6 0-16-15,9 0-3 16,36 3 0-16,20 2 28 0,12 1 3 16,-2-6-3-16,1 0 6 15,-8 0-3-15,-19-2-3 16,-15-7-6-16,-19 1 3 16,-12 4-1-16,-3-4 15 15,0-11 3-15,-10-3 1 16,-20-9-26-16,-9 1-6 15,2 6-4-15,0 4 3 16,13 9-4-16,11 3 5 16,10 3-1-16,3 2 3 15,0 3-13-15,0 0-4 16,0 0-4-16,22 0-5 16,17 6 10-16,11 15-1 0,1 2 4 15,-2 3 0-15,4 5 6 16,-8 0-6-1,-5-1 0-15,-10 0-3 0,-17-1 7 16,-13 3-8-16,0-2 2 16,-37 6-26-16,-14-6-139 15,1 3-192-15,13-8-484 16</inkml:trace>
  <inkml:trace contextRef="#ctx0" brushRef="#br1" timeOffset="-15562">8067 835 980 0,'0'0'215'0,"0"0"-95"0,0 0 11 16,0 0-37-16,0 0-37 16,0 0-24-16,0 0-33 15,-18 27-2-15,18 9-6 16,0 8 8-16,0 9 3 15,2-4 0-15,7-5-2 16,1-6 1-16,-2-10 0 16,5-8-2-16,-4-10 0 15,0-4-3-15,-3-6 2 16,-6 0 2-16,6 0 1 16,-6 0 6-16,10-9 0 0,2-24 1 15,3-8 5-15,3-5-9 16,-2 7 1-16,-6 8-2 15,-5 10-3-15,-2 13 3 16,0 5-4-16,0 3-8 16,-3 0 1-16,10 0-4 15,8 11-11-15,1 10 22 16,5 2 0-16,-6 0 0 16,-2-8-7-16,-2-1 5 15,-4-9-7-15,-7-2-5 16,-1-3 5-16,1 0 0 15,-3 0 9-15,10 0 0 0,-1-3 2 16,3-14-2 0,1 1 5-16,-1 5-4 0,-7 6-1 15,5 5-2-15,9 0-3 16,2 0 3-16,9 3-2 16,4 13 1-16,0 1 2 15,-5-4-3-15,3 1-1 16,-5-6-14-16,-5-2 11 15,-5-4 5-15,-10-2-3 16,-1 0 6-16,-3 0 2 16,-3-16 7-16,0-15 0 15,0-4-3-15,0-1 4 16,-19 1 5-16,-5-2-8 16,0 12 8-16,-4 4 2 0,9 8-7 15,5 10 3-15,7 0-12 16,-4 3 1-16,-5 8-2 15,1 28-13-15,-1 11 9 16,13 2-13-16,3-2 1 16,0 1-1-16,16-8 2 15,8-13 7-15,7-10 1 16,-4-11-3-16,1-6 4 16,-1 0 5-16,-3-25 2 15,-2-16 4-15,-10-10-1 16,-3-8 14-16,-5-8 2 15,-4-7-1-15,0-5 4 16,0-1 3-16,0 8-9 0,-13 15 0 16,1 21-10-16,3 17 7 15,3 13 3-15,6 6-11 16,-4 0-5-16,4 0-2 16,0 30-12-16,0 28 5 15,0 13 7-15,16 14 1 16,21 1 0-16,5-4-12 15,8-2 8-15,5-14-3 16,-4-16 2-16,-1-20 0 16,-13-11-12-16,-11-13 2 15,-7-6 14-15,-3 0-3 16,2-17 4-16,0-21 10 16,-6-12-8-16,-5-1 7 0,-7-10-8 15,0 2 5-15,0 9 11 16,-13 13-14-16,-3 18 1 15,4 13 2-15,6 6 5 16,0 0-11-16,-4 11-4 16,-1 28 1-16,1 10 0 15,10 9 1-15,0-6-3 16,10 0-3-16,30-8-1 16,8-8-8-16,10-14 15 15,0-11 0-15,-3-11 0 16,-6 0 3-16,-12-14-1 15,-9-13 3-15,-13-9 1 0,-6-3 7 16,-6-4-5 0,-3 1 5-16,0 6 9 0,0 11-10 15,-6 10 1-15,0 11 5 16,2 2-4-16,4 2-12 16,0 2-4-16,0 31-8 15,0 17 6-15,10 10 6 16,17-5 0-16,7 0-1 15,6-10-1-15,5-5 1 16,2-12-16-16,-5-11 1 16,-8-7-11-16,-12-10-37 15,-8 0-99-15,-10 0-144 16,-4-16-33-16,0-18-309 16</inkml:trace>
  <inkml:trace contextRef="#ctx0" brushRef="#br1" timeOffset="-15387">9630 886 503 0,'0'0'201'0,"0"0"-50"16,0 0 9-16,0 0-40 16,0 0-17-16,0 0-58 15,0 0-31-15,-63 15-8 16,57 56 17-16,-7 7-18 16,2 1 0-16,-2-7 2 15,0-7-7-15,2-12-45 16,-2-15-172-16,-2-13-732 15</inkml:trace>
  <inkml:trace contextRef="#ctx0" brushRef="#br1" timeOffset="-14906">8078 468 427 0,'0'0'413'0,"0"0"-248"16,0 0-35-16,0 0-28 16,0 0-59-16,0 0-38 15,-29 7-5-15,29 17-17 16,0 9 17-16,0-2 1 16,15-1-1-16,9-8 0 15,3-8 5-15,1-9 10 16,-6-5 1-16,-4 0 15 15,-6 0 29-15,-5-19 20 0,-5-11-16 16,-2 2-20 0,0-2 10-16,-21 5-24 0,-26 9-16 15,-4 5-11-15,-1 11-6 16,12 0-13-16,19 11-75 16,21 27-114-16,11 6-72 15,73-5-473-15</inkml:trace>
  <inkml:trace contextRef="#ctx0" brushRef="#br1" timeOffset="-40680">923 651 810 0,'0'0'232'15,"0"0"-122"-15,0 0-5 16,0 0-9-16,0 0-14 15,0 0-31-15,8-74-31 16,45 74-15-16,5 0 2 16,0 4 4-16,-4 19-4 15,-2 5 4-15,-15-4-7 16,-10 7 3-16,-11 1 7 0,-16 12-13 16,0 11 5-16,-37 8 1 15,-24 4-6 1,-16-1 3-16,1-9-4 0,12-15-1 15,16-12-2-15,17-11 1 16,15-13 1-16,11-3 1 16,5 0 1-16,0-3 1 15,0 0-2-15,5 0 0 16,29 0-1-16,12 0-1 16,22-6 2-16,1-6 2 15,5 2 2-15,-1 1-4 16,-3 1 1-16,1 0 2 15,-10 3 2-15,-6-1-5 0,-7 1-1 16,-14-1 1 0,-12 0 3-16,-13 1 1 0,-3-1-4 15,-6-5 5-15,0-8 10 16,0-6-6-16,0-7 6 16,0-4 15-16,0 3-9 15,-6-1-1-15,-9 7-3 16,2 4 3-16,2 11 11 15,4 4-17-15,1 4 0 16,6 4 5-16,0 0-11 16,0 0-2-16,0 0-4 15,-3 6-4-15,0 32 1 16,0 17 1-16,3 14 1 16,0 3-1-16,0-1 3 0,0 1-3 15,3-3 0-15,9-12 0 16,0-8 0-16,-6-14 0 15,4-18-1-15,-7-8-1 16,-3-6 2-16,3-3 0 16,-3 0 1-16,0 0 4 15,0-24 3-15,0-18-7 16,-13-21 2-16,4-12-2 16,-1-21-1-16,8-6 0 15,-1 6 1-15,-3 14 0 16,3 24 1-16,-4 19-2 15,4 20 0-15,3 11 1 16,0 3 1-16,0 5-4 0,0 0-4 16,13 0-5-1,35 27 2-15,20 20 9 0,6 8 1 16,-4 13-1-16,-9 1 0 16,-12 3-1-16,-16-9 1 15,-12-5-3-15,-11-9 3 16,-10-7-1-16,0-4-8 15,-34-5 9-15,-17-5-7 16,-7-4-8-16,-3-2-22 16,14-5-8-16,13-1-49 15,17-2-76-15,10-3-91 16,4-3-102-16,3-8-200 0,13 0 312 16</inkml:trace>
  <inkml:trace contextRef="#ctx0" brushRef="#br1" timeOffset="-39480">3031 1110 883 0,'0'0'231'15,"0"0"-102"-15,0 0-14 0,0 0-12 16,-80-168-14-16,53 137-24 16,-1 10-23-16,4 10-5 15,3 3-6-15,-1 8-16 16,-2 0-9-16,-10 8-4 16,0 30 2-16,-5 17-3 15,5 6-1-15,7 2 0 16,11 3-3-16,10 0 3 15,6-9-3-15,0-9-8 16,27-13 6-16,10-15-10 16,0-12 0-16,0-8 8 15,0 0 7-15,-10-10 0 16,7-21 3-16,-5-11 0 16,0 1 0-16,-8-3 8 0,-2 0-11 15,-17 3 10-15,-2 3 1 16,0 10-7-16,0 9 10 15,0 11-8-15,0 8 4 16,0 0-6-16,0 0-4 16,0 11-8-16,0 21 6 15,24 12 2-15,10 6 0 16,6-6-2-16,6-11 2 16,-3-8-2-16,3-9-3 15,-7-10 5-15,-4-6-1 16,-6 0 4-16,0-3-3 15,-2-30 1-15,-9-8-1 16,-2-6 5-16,-11-8-2 0,-5 5-3 16,0 9 10-16,0 6-10 15,-5 10 6-15,-5 8-3 16,7 12 3-16,0 2-4 16,3 3-1-16,0 0-1 15,0 0 0-15,0 27-13 16,0 17 13-16,21 11 0 15,13 3 0-15,-1-7 0 16,7-6 0-16,-4-9-1 16,-7-11 0-16,-8-6-5 15,-5-5 3-15,-16-8 1 16,0-4-2-16,0-2 3 16,-5 0-12-16,-22 0 9 0,-7 0 1 15,5 0 4-15,7-8-1 16,4-6 1-16,8-8-1 15,10-2 2-15,0-15-2 16,0-2-1-16,31-3 1 16,6-1-1-16,0 7-2 15,-2 5 3-15,2 3 0 16,-3 2 1-16,-3 9 2 16,-9 0-3-16,-8 11 3 15,-4 2 0-15,-10 1-3 16,3 5 0-16,-1 0 0 15,11 0-2-15,3 8 0 16,2 28 2-16,9 2 3 16,-3 9 1-16,5 5-5 0,-2 0 1 15,-3 1 0-15,0-4 1 16,-9-8 0-16,-2-7-1 16,-7-10 0-16,-3-8-1 15,-3-5 0-15,0-5-3 16,0-6-3-16,-25 0 7 15,-9 0-1-15,-5-8 2 16,15-22 2-16,11-6 0 16,13-8 0-16,0-17-3 15,28-2 0-15,18-8-3 0,3 5 3 16,2 14 0-16,-4 7 0 16,-2 18-1-16,-5 8 0 15,-9 13 1-15,-9 6-10 16,-4 0 7-16,-10 25-42 15,-2 13-151-15,-6 7-159 16,4-1-343-16,2 0 259 16</inkml:trace>
  <inkml:trace contextRef="#ctx0" brushRef="#br1" timeOffset="-38505">4403 1126 825 0,'0'0'213'0,"0"0"-81"16,0 0-4-16,0 0-26 0,-55-156-15 16,30 134-14-16,1 11-12 15,6 6-33-15,2 5-1 16,1 0-9-16,-4 0-13 16,1 30-3-16,-6 11-2 15,8 6 1-15,5 2 1 16,4-2-1-16,7-3-1 15,0-8 0-15,7-9-6 16,17-8-4-16,6-10-1 16,4-9 11-16,-3 0 2 15,-1 0 1-15,-2-17-2 16,-4-8-1-16,-3-5 5 0,-2-3-1 16,-6 0-3-16,-8 6 2 15,-5 2 9-15,0 11-5 16,0 6 4-16,0 5 1 15,0 3-2-15,0 0-2 16,0 0-8-16,0 3-6 16,0 27 2-16,0 3 4 15,3 6 7-15,13-7-7 16,5-4-1-16,6-9-1 16,4-9-2-16,3-4 1 15,2-6 1-15,-5 0 3 16,3-2-1-16,-7-19 1 0,1-7 2 15,-11-8-3 1,-1-3 2-16,-9 0-1 16,-4 7 7-16,-3 7-7 0,0 11 3 15,0 6 3-15,0 8-5 16,0 0-4-16,0 0-5 16,0 24 1-16,5 15 6 15,14 2 3-15,2-5-1 16,10-7-2-16,2-5-4 15,-2-13 3-15,6-11-2 16,0 0 3-16,-1 0 1 16,-3-17 0-16,-2-8 1 15,-10-8 3-15,-9-5-2 0,-2-4-3 16,-10 1 6 0,0 6-5-16,0 4 11 0,0 15 1 15,0 10 2-15,0 4 4 16,0 2-11-16,-3 13-8 15,-7 37 3-15,-1 21-3 16,-2 17 5-16,4 8-3 16,5 6-2-16,4 19 8 15,0 14-6-15,34 11-4 16,13 11 3-16,-5-1-1 16,-5-10 3-16,-10-8 1 15,-8-23-3-15,-14-27-1 16,-5-27 0-16,0-29-3 15,-3-20 2-15,-49-12 1 16,-23 0 13-16,-27-25-12 0,-7-25-1 16,-10-16 0-16,2-11 3 15,10-13-7-15,22-1 3 16,32 2-7-16,35-6 8 16,18-4-13-16,55-3-22 15,43 0-38-15,31 0-78 16,17-2-102-16,10 2-167 15,0 3-454-15</inkml:trace>
  <inkml:trace contextRef="#ctx0" brushRef="#br1" timeOffset="-37997">5659 1061 763 0,'0'0'196'16,"0"0"-102"-16,0 0 19 15,0 0 17-15,0 0-49 16,0 0-2-16,-43-9-36 16,49 9-22-16,28 0-20 15,17 0 10-15,25 0 4 16,11 0-1-16,11 0 0 15,2-6 12-15,-5-7-18 0,-7-4 11 16,-20-2 8 0,-20 3-10-16,-23 2 8 0,-13 0-6 15,-9-2-2-15,-3-10 14 16,0-4-19-16,-18-5 1 16,-16-1-3-16,-9 1-6 15,-5 7 4-15,5 3-6 16,4 10 2-16,8 0 6 15,12 7-9-15,11 4 4 16,8 4-3-16,0 0-1 16,0 0-2-16,36 15-6 15,15 23 7-15,26 4 9 16,2 5-3-16,6 0-4 16,-11-1 0-16,-16 3 1 0,-18-1-1 15,-24 1-2-15,-16 8-1 16,-40 6 0-16,-55 6-22 15,-33 2-93-15,-19-6-987 16</inkml:trace>
  <inkml:trace contextRef="#ctx0" brushRef="#br2" timeOffset="18785">855 3253 702 0,'0'0'376'15,"0"0"-227"-15,0 0-12 16,0 0-18-16,0 0-58 16,0 0-34-16,16-9-16 15,-16 9-11-15,0 17-2 16,0 20-8-16,-16 14 10 15,-11 9 10-15,-1-3-9 16,4-1 1-16,8-7-1 16,5-10 2-16,8-15-3 0,3-10 0 15,0-11 0-15,0-3 2 16,0 0-2-16,0 0 11 16,0-11 1-16,0-26 17 15,8-17-19-15,5-12 2 16,1-19 5-16,5-11-10 15,2-8-5-15,2 7-2 16,-6 20 4-16,1 28-4 16,-8 23 0-16,-7 19 0 15,0 7-2-15,4 0 2 16,4 27-4-16,10 21-3 16,10 25 6-16,-4 12-2 15,-2 6 6-15,3 0 0 0,-1-17-2 16,-3-8-1-16,1-11 1 15,-3-14-2-15,-11-11-49 16,-1-11-76-16,-10-10-97 16,0-6-80-16,0-3-68 15</inkml:trace>
  <inkml:trace contextRef="#ctx0" brushRef="#br2" timeOffset="19205">627 3420 625 0,'0'0'176'16,"0"0"-44"-16,0 0-5 0,0 0-32 15,0 0-82-15,0 0-13 16,140-25 29-16,-58 14 4 16,6-2 9-16,7-4-7 15,-3-5 8-15,-4 3-9 16,-14-1 4-16,-22 4-6 15,-18 5-1-15,-17 6 9 16,-7-9 7-16,-10-4 10 16,0-5-9-16,0-10-18 15,0 5-11-15,0 2-2 16,0 8-6-16,-5 12 0 16,-3 3 2-16,6 3-3 0,-1 0-10 15,3 0-1 1,0 15-5-16,0 23-9 0,0 20 15 15,0 7 6-15,0-4-6 16,13-3 1-16,8-8-2 16,-3-14-8-16,4-7-36 15,-8-12-56-15,-2-6-64 16,-2-11-52-16,-10 0-47 16,0-2 62-16,0-24-164 15</inkml:trace>
  <inkml:trace contextRef="#ctx0" brushRef="#br2" timeOffset="19351">1267 3354 235 0,'0'0'359'0,"0"0"-196"0,0 0-29 16,0 0 15-16,0 0-12 15,0 0-26-15,-27-44-106 16,70 36 2-16,28-6 16 16,14 3-23-16,10 2-3 15,-4 7-147-15,-18 2-198 16</inkml:trace>
  <inkml:trace contextRef="#ctx0" brushRef="#br2" timeOffset="21019">2396 3391 1025 0,'0'0'155'0,"0"0"-21"16,0 0 16-16,0 0-59 15,0 0-35-15,0 0-13 16,-101-146-19-16,91 140-9 16,7 6-7-16,-2 0-4 15,-2 0-4-15,-12 16-12 16,-5 26 8-16,-6 16 4 15,5 2 2-15,6 1-1 16,14-4-1-16,5-3-3 16,0-12 2-16,2-11-5 0,27-12-10 15,1-13-11 1,4-6 3-16,0 0 18 0,-5-19 6 16,0-18 11-16,-8-5 7 15,-7-9 3-15,-1-3 9 16,-7-5-8-16,-6 10-3 15,0 11-6-15,0 13 0 16,0 17-3-16,0 8 5 16,0 0-15-16,0 0-6 15,0 21-4-15,0 21 10 16,0 13 1-16,0 6 1 16,0-7 0-16,12-2 0 0,10-11-1 15,-1-7-2 1,-3-14-2-16,1-13-3 0,-6-7 3 15,-2 0-5-15,4 0 8 16,4-19 7-16,-1-13-1 16,1-7-2-16,-4-5-2 15,4-3 1-15,2 0-2 16,0 4-1-16,1 7 2 16,-7 17-2-16,-6 7 0 15,1 12-2-15,-2 0-1 16,8 0-4-16,5 22 4 15,0 8-4-15,-2 6 2 16,-1 2 5-16,-2-4-6 16,-2-4 3-16,-1-8-1 15,-1-8-3-15,0-5-5 0,-2-9-2 16,-5 0 0-16,5 0 11 16,-1-12 3-16,-1-15 6 15,8-7-4-15,-6 2-1 16,-5 1 2-16,1 7-3 15,-3 10 2-15,-3 8 1 16,0 6-1-16,4 0-2 16,5 0-4-16,3 6-10 15,7 19 13-15,2 4 1 16,0-1-6-16,3-3 5 0,-2-9 1 16,2-2-21-1,1-8 1-15,-6-6 12 0,-1 0 2 16,3 0 6-16,-2-23 1 15,-2-7-1-15,-2-3 2 16,-5-2 2-16,-1 2 14 16,-9 3 2-16,0 8 2 15,0 5-2-15,0 6-8 16,0 8 7-16,0 3-13 16,0 0-1-16,0 0-2 15,0 0-3-15,0 0-2 16,0 0-3-16,0 0 0 15,0 0 0-15,0 0 5 16,0 3 0-16,7-1 2 16,-4 2-2-16,-3-2 1 0,0-2-1 15,3 0 1 1,-3 0 1-16,0 0 4 0,0 0-3 16,0 0 3-16,0 0 4 15,0 0 4-15,0 0-6 16,0 0 1-16,0 0-4 15,0 0-1-15,0 0-3 16,0 0 0-16,0 0-1 16,0 0 0-16,0 0 1 15,0 0-1-15,0 0-2 16,0 0-1-16,0 3-2 16,0 8 0-16,0 9-1 15,0 1 6-15,0 7 0 16,0-1 2-16,11-2-2 0,5-3-1 15,2-6 0-15,10-5-1 16,-1-7-6-16,10-4 6 16,0 0 0-16,8-4 2 15,-5-20 0-15,-3-4 1 16,-7-2 3-16,-12 0-1 16,-2 2-3-16,-14 1 6 15,-2-1 3-15,0 3 1 16,0 6 1-16,0 6-1 15,-8 1 3-15,2 10-3 16,-1 2-5-16,7 0-4 16,0 0-1-16,0 0-5 15,-3 27-5-15,-2 26 10 0,-5 18 1 16,-2 8 1-16,3 10-1 16,3 4-1-16,0 6 0 15,6 5 0-15,0 7 1 16,0-4-1-16,0-2 0 15,0-12 0-15,0-10 0 16,3-17-1-16,-3-20 0 16,0-15 0-16,0-20-2 15,-18-11-6-15,-25 0 9 16,-9-9 8-16,-9-26-8 0,3-12-3 16,5-11-3-1,16-11-1-15,16-11-18 0,21-5-2 16,0-3-8-16,26 4-7 15,25 3-32-15,9 13-136 16,9 7-86-16,0 12-296 16</inkml:trace>
  <inkml:trace contextRef="#ctx0" brushRef="#br2" timeOffset="22678">4416 3393 614 0,'0'0'317'16,"0"0"-164"-16,0 0 8 16,0 0 4-16,0 0-39 15,0 0-55-15,-8-144-11 16,8 144-18-16,0 0-9 16,-2 0-19-16,2 0-14 0,0 19-7 15,0 21 6-15,0 9 1 16,0 8 2-16,15-2 1 15,4-5-3-15,2-8 0 16,3-10 0-16,4-10 2 16,-4-11-2-16,-5-9 0 15,2-2-8-15,3 0 7 16,-2-13 1-16,2-16 6 16,-2-10-4-16,-8-3 0 15,2 1 2-15,-6 3-4 16,-2 7 1-16,-2 15 1 15,-6 8-2-15,3 4 0 16,-3 4 0-16,4 0-5 16,-1 4-3-16,3 18 3 15,4 3 4-15,-2-1 2 0,5-5-3 16,-5 1 0-16,5-7 2 16,-1-7-8-16,0-4-8 15,-3-2 3-15,6 0-3 16,1 0 14-16,2-9 2 15,1-15 2-15,-1 5 0 16,1-5-2-16,-1 1 2 16,-4 10-4-16,-4 5 5 15,-1 8-5-15,1 0 2 16,2 0-7-16,0 11 0 16,6 14 5-16,-2 7-1 15,5-1 2-15,0-4-7 0,1-5 3 16,2-3 3-16,1-7-1 15,-4-10 1-15,4-2 0 16,-4 0-1-16,-3 0 3 16,3-25 4-16,-5 0 1 15,-5-5-3-15,-1-4 12 16,-10-3 4-16,0-2 7 16,0 1-6-16,-21 1-8 15,-7 5-2-15,-2 13-6 16,2 5 5-16,6 9-8 15,11 5 0-15,-2 0-3 16,2 0-3-16,1 33 6 16,-6 10 2-16,8 10-2 0,5-1-2 15,3-3 2 1,0-5-4-16,14-11-4 0,15-11 1 16,0-11 0-16,3-8 0 15,-6-3 5-15,3 0 1 16,-2-27 2-16,-3-6 6 15,-6-9-2-15,1-9-2 16,-9-13 10-16,-10-5-2 16,0-8 1-16,0-3-2 15,-16 9 8-15,-11 7-6 16,-1 15 0-16,4 12-4 16,5 13 7-16,6 14-7 15,8 7-5-15,2 3 0 16,3 0-3-16,0 13-8 0,0 32-4 15,0 20 12-15,0 15 4 16,6 5-4-16,22 4 0 16,7-13-1-16,9-6 0 15,5-21-6-15,0-10-5 16,-1-18-5-16,2-10 9 16,-10-5 2-16,-8-6 4 15,-1 0 2-15,-6-2 0 16,-1-26 0-16,-6-3 1 15,-8-9-1-15,-4-5 3 16,-6-1 2-16,0 2-1 0,-6-1-2 16,-18 5 4-1,-4 9 5-15,6 7-7 0,4 9-3 16,5 13-2-16,10 2-4 16,0 0 1-16,3 13-4 15,0 26 8-15,0 12 0 16,0 5 1-16,0-6 0 15,25-1-2-15,3-7 2 16,-4-10-1-16,0-4 0 16,-3-14-1-16,-2-6 0 15,-4-3 0-15,1-5-2 16,-3 0 3-16,4 0 4 16,1-24 0-16,1-7 0 15,-10-1-1-15,-3 1 4 0,-6-1 1 16,0-2-4-1,0 7 4-15,0 5-5 0,0 8 3 16,0 9-1-16,0 2-2 16,0 3-3-16,0 0-1 15,3 0-3-15,10 0-7 16,5 19 11-16,6 8 1 16,3 4-1-16,4 1 0 15,3-1 0-15,3 2 0 16,3-6 1-16,5 1-1 15,1-6 0-15,-4-8-1 16,-1-6-9-16,-14-3-18 16,-11-5-23-16,-8 0-48 0,-8-7-72 15,0-21-126 1,-3-6-315-16</inkml:trace>
  <inkml:trace contextRef="#ctx0" brushRef="#br2" timeOffset="22885">6145 3143 803 0,'0'0'212'16,"0"0"-92"-16,0 0 13 15,0 0-38-15,0 0-66 16,0 0-25-16,-50 79 46 16,23-27 5-16,-1 3-9 0,1-2-29 15,0 2-9 1,6 1-7-16,2-11-1 0,1 0-86 15,5-13-259-15,5-13-499 16</inkml:trace>
  <inkml:trace contextRef="#ctx0" brushRef="#br2" timeOffset="23530">4141 2895 606 0,'0'0'205'0,"0"0"-15"16,0 0-35-16,0 0-8 15,0 0-21-15,0 0-43 16,11-86-23-16,-11 86-21 16,0-2-3-16,0 2-20 15,0 0-16-15,-3 0-6 16,3 6-1-16,0 24 4 15,0 6 2-15,0 4 1 16,16-6 0-16,21-4 0 16,-1-11 3-16,0-8 1 0,-8-8 0 15,-4-3 7-15,-8 0 16 16,-5-3 6-16,-1-17-3 16,-7-1 5-16,-3-2-13 15,0 4-5-15,-6 3-17 16,-18 0-2-16,-4 7 2 15,1 3-10-15,-7 6-43 16,3 0-45-16,4 25-217 16,6 9-209-16</inkml:trace>
  <inkml:trace contextRef="#ctx0" brushRef="#br2" timeOffset="24815">6682 2893 534 0,'0'0'320'16,"0"0"-122"-16,0 0-37 15,0 0 3-15,0 0-46 16,0 0-32-16,-8-115-4 16,5 115-34-16,3 0-15 15,-5 0-12-15,3 0-19 16,2 2-2-16,-9 32-5 0,-4 17-4 16,-2 23 9-1,3 17 2-15,10 6 0 16,2 2 3-16,0-3-5 0,11-3 1 15,17-10-2-15,8-12 1 16,8-11-4-16,-2-16-45 16,-2-10-68-16,0-12-83 15,-6-13-39-15,-5-7 3 16,-5-2-24-16,-2 0-198 16</inkml:trace>
  <inkml:trace contextRef="#ctx0" brushRef="#br2" timeOffset="27237">7214 3156 508 0,'0'0'314'0,"0"0"-152"16,0 0-41-16,0 0-32 15,0 0 3-15,0 0-30 0,-12-93-16 16,12 90-30-16,3 3-16 16,18 0-4-16,6 0 2 15,5 22-7-15,-6 16-1 16,-4 12 9-16,-7 5 0 15,-9 3-1-15,-6-6-8 16,0-5-4-16,0-9 3 16,-11-13-30-16,-2-12-10 15,4-5 8-15,7-8 39 16,2 0 4-16,0 0 24 16,0-24 0-16,0-9 27 15,0-5-16-15,2-10-6 0,20-3 0 16,-1-4-19-16,0-1-5 15,0 10 0-15,-5 15 7 16,-5 10-6-16,-6 12 6 16,-5 9 9-16,0 0-4 15,0 0-10-15,0 0-7 16,0 0-4-16,0 0-6 16,0 22-4-16,0 9 12 15,0 7 2-15,0 0 3 16,0-4 0-16,0-7-3 15,8-3 0-15,8-1 2 16,5-4-1-16,3-2 0 16,10-4 2-16,6-4 1 0,2-9-2 15,1 0 4 1,-1 0-4-16,-2 0 3 0,4-17 2 16,-17 3-6-16,-14 4-1 15,-13 6-11-15,0 4-97 16,-22 0-180-16,-12 0-427 15</inkml:trace>
  <inkml:trace contextRef="#ctx0" brushRef="#br2" timeOffset="27483">8149 3359 879 0,'0'0'167'0,"0"0"-56"16,0 0-3-16,0 0-69 15,0 0-27-15,0 0 0 16,-64 86 3-16,18-45-8 16,-5 3-2-16,-5 3-5 15,-2-3-29-15,6-11-155 16,15-5-181-16</inkml:trace>
  <inkml:trace contextRef="#ctx0" brushRef="#br2" timeOffset="28099">8289 3123 853 0,'0'0'230'16,"0"0"-61"-16,0 0-26 16,0 0-34-16,0 0-78 15,0 0-27-15,0-20-4 16,0 51-22-16,0 10 22 16,0 3 2-16,10-2-1 15,15-7 2-15,11-8-3 0,10-10-3 16,-1-11-16-1,5-6 13-15,-8 0 6 0,-5-14 4 16,-3-10 1-16,-7-7 4 16,-9-2 20-16,-5 2 10 15,-7 1 21-15,-6 5-5 16,0 4-17-16,0 7-6 16,0 6-9-16,0 8 0 15,0 0-13-15,0 0-9 16,0 0-1-16,0 11-9 15,-3 33-9-15,-10 19 18 16,5 20 3-16,8 7-2 16,0 1-2-16,0 8 2 15,5-3-2-15,11-2 2 0,2-6-2 16,-3-5-3-16,-3-15 1 16,-3-10 3-16,-5-9 0 15,-4-9-2-15,0-14 2 16,0-7-5-16,-15-8 2 15,-17-5 3-15,-10-6 3 16,-11 0 2-16,0 0-1 16,-3-25 1-16,4-12-3 15,12-13-1-15,13-5-1 16,14-10-10-16,13 0-11 16,10-1-5-16,36 2-17 0,6 9-51 15,2 12-118 1,-10 6-142-16</inkml:trace>
  <inkml:trace contextRef="#ctx0" brushRef="#br2" timeOffset="28445">8956 2680 952 0,'0'0'179'0,"0"0"-33"16,0 0 12-16,0 0-62 16,0 0-60-16,0 0-20 15,0 0-16-15,0-8-3 16,34 50-4-16,11 17 7 15,8 11 8-15,2 9-6 16,-4 9 7-16,-9 3-3 16,-10 2 2-16,-24 4-5 15,-8-6 1-15,-40-4-4 16,-42-1-30-16,-21-13-210 16,2-14-281-16</inkml:trace>
  <inkml:trace contextRef="#ctx0" brushRef="#br2" timeOffset="33469">9786 3285 637 0,'0'0'229'16,"0"0"-90"-16,0 0 8 16,0 0 10-16,0 0-34 15,0 0-42-15,0 0-25 16,-32 11-12-16,32-11-12 16,0 2-17-16,0 2-4 15,3-2-6-15,21 2-5 16,25-4 0-16,21 5 8 15,22-2 2-15,11-1-3 16,5 1 1-16,-2-1 2 0,-11-2-4 16,-25 0-4-16,-21 0-1 15,-19 0-1 1,-20 0 2-16,-7 0 2 0,-3 0-1 16,0 0 1-16,0 0 5 15,0 0 2-15,0 0 17 16,0-7-2-16,-19-13-5 15,-7-8-20-15,-3-2 2 16,-3 4-3-16,0-3 4 16,3 4 0-16,3 6-3 15,11 8-1-15,6 6 1 16,3 2-2-16,6 3 0 16,0 0 0-16,0 0-1 0,0 0-3 15,0 0 1 1,0 0-2-16,6 0-2 0,25 8-3 15,9 17 9-15,11 5 0 16,-1 0 2-16,-8 6-1 16,-5-2 1-16,-7-4-1 15,-5 3 2-15,-19 0-2 16,-6 0-1-16,0 5 0 16,-45 1-16-16,-14 0-57 15,-11-1-102-15,3-8-254 16</inkml:trace>
  <inkml:trace contextRef="#ctx0" brushRef="#br2" timeOffset="34639">11306 3297 39 0,'0'0'1028'16,"0"0"-860"-16,0 0-9 16,0 0-37-16,0 0-25 0,0 0-31 15,-7-88-17-15,7 88-16 16,-3 0-11-16,0 0-15 16,3 0-7-16,0 0-4 15,0 25-9-15,0 10 1 16,0 13 12-16,0 3 4 15,21-4-2-15,3-5-4 16,5-12 2-16,-5-8-8 16,-3-6-2-16,-2-10-20 15,-4-6 19-15,1 0 2 16,-2 0 9-16,-1-13 6 16,-1-18-5-16,4-2 11 15,-7-6-6-15,6 1 12 16,-9 11-7-16,-3 10-7 0,-3 12 14 15,0 5-1-15,0 0-17 16,0 0 0-16,0 0-10 16,0 0 2-16,12 11-8 15,10 16 16-15,12 1-3 16,-2-1 4-16,8-8-2 16,-6-8-1-16,-3-5-1 15,-7-6 1-15,0 0-4 16,-2 0 6-16,-1-19 6 15,0-9-3-15,-5-5 0 16,-4-8 1-16,-6-3 0 16,-6 2 0-16,0 6 1 15,0 10 2-15,-15 9 0 0,-4 5-2 16,5 7-5-16,1 5 0 16,5 0-5-16,1 0-3 15,1 25 3-15,3 16 4 16,3 6-5-16,0 0-2 15,27-11-5-15,10-3 3 16,8-14 2-16,-1-11-3 16,-1-8 8-16,-4 0 3 15,-2 0 0-15,-7-22 1 16,-6-6 3-16,-5-2-4 16,-7-3 6-16,-6-2 2 15,-6-1 5-15,0 5 6 0,0 7-2 16,-9 7-9-16,-3 9 1 15,0 6-7-15,5 2-1 16,4 0-1-16,-5 5-6 16,1 34-7-16,1 7 13 15,6 12 0-15,0-3 1 16,9-8-1-16,25-3 3 16,0-8-3-16,5-12 0 15,4-8-1-15,-3-7-1 16,2-9-3-16,2 0-11 15,-11 0-27-15,-5-20-49 16,-14-7-127-16,-14-3-153 16</inkml:trace>
  <inkml:trace contextRef="#ctx0" brushRef="#br2" timeOffset="36049">13139 3101 528 0,'0'0'593'0,"0"0"-434"0,0 0-10 15,0 0-18-15,0 0-57 16,0 0-14-16,-61-91-37 16,61 91-13-16,0 0-10 15,0 0-3-15,0 22-3 16,0 14-6-16,0 15 12 16,0 3 2-16,2-2-2 15,17-5 1-15,2-6-1 16,0-14 0-16,8-8 0 15,-5-11-3-15,-3-4 0 16,0-4 1-16,3 0 2 16,-1-12 4-16,4-15 4 15,-3-7-3-15,-3 2-1 16,-5-1 0-16,-3 6 2 0,-10 8-1 16,-1 5 0-16,-2 11 3 15,0 3-4-15,0 0-4 16,0 0-7-16,6 0-4 15,10 11-2-15,5 16 12 16,10 3 1-16,-1-7 0 16,4-4-2-16,-3-8 0 15,-1-9 0-15,1-2-1 16,-4 0 3-16,0 0 3 16,-2-25 0-16,-6-7 0 15,2-4 0-15,-12-6-1 0,-4 3 0 16,-5-1 8-16,0 7-6 15,-8 4 6-15,-11 14-10 16,1 2 5-16,7 7-4 16,4 6-2-16,4-3-7 15,0 3 2-15,-3 3-4 16,-1 27 7-16,7 11 2 16,0-3 1-16,0-4-6 15,19-10-5-15,12-4 3 16,1-15 2-16,2-2 0 15,0-3 6-15,-4 0 2 16,1-5 0-16,-9-18 4 0,-4 4-2 16,-2-5-4-1,-11-4 15-15,-2 3 3 16,-3 0 0-16,0 6-8 0,0 11 7 16,0 3-3-16,0 5-3 15,0 0-10-15,0 0-1 16,0 0-11-16,0 5 3 15,0 25-5-15,0 11 13 16,10 6-1-16,6 3 1 16,8-7 0-16,6-7 3 15,6-8-6-15,7-9 3 16,6-11-4-16,0-8 3 16,6 0 1-16,-5-13 2 0,-5-20 1 15,-8-6 0-15,-7-7-2 16,-12-4 3-16,-5-10 1 15,-10-4 0-15,-3-1 7 16,0-5-4-16,-9 7 4 16,-12 14-9-16,0 15 5 15,5 13-8-15,6 18 14 16,4 3-10-16,4 0-4 16,-6 0-11-16,0 36-1 15,-5 19 7-15,2 22 5 16,11 8 1-16,0-3 0 15,3-2-1-15,26-11-1 16,8-14 1-16,7-20-5 16,7-12-7-16,7-16 12 0,3-7 0 15,0 0-1-15,-3-21 1 16,-2-15 7-16,-11-7-5 16,-8-10 3-16,-9-4-2 15,-7-7-1-15,-12-2 2 16,-9 0 5-16,0 2-5 15,-3 13 1-15,-21 7 2 16,0 13-7-16,3 12 6 16,8 14-6-16,3 5-2 15,7 0-4-15,-8 21-2 16,-2 32 2-16,7 21 6 16,6 11 1-16,0-5 0 15,27 0-1-15,19-12 2 0,9-13-4 16,10-8 2-16,2-16-2 15,-3-10-2-15,-6-12-10 16,-16-3-24-16,-16-4-21 16,-21-2-48-16,-5 0-75 15,-21-17-83-15,-34-18-512 16</inkml:trace>
  <inkml:trace contextRef="#ctx0" brushRef="#br2" timeOffset="36450">13934 2686 679 0,'0'0'326'0,"0"0"-220"15,0 0 36-15,0 0-16 16,0 0-58-16,0 0-40 15,0-22-13-15,0 22-10 16,0 0-5-16,0 0-3 16,0 0-5-16,0 0-1 15,0 6 1-15,0 4 8 16,0 4 1-16,14-6 4 16,2 0-3-16,2-8 5 0,0 0 2 15,1 0 11-15,-4 0 21 16,1 0 10-16,-10-11 12 15,-3-5-6-15,-3 3-6 16,0-4-27-16,0 6-17 16,-16 0-7-16,-2 5-4 15,-4 6-12-15,4 0-37 16,18 25-114-16,0 14-136 16,34-1-199-16</inkml:trace>
  <inkml:trace contextRef="#ctx0" brushRef="#br2" timeOffset="37043">15968 3119 796 0,'0'0'258'0,"0"0"-212"16,0 0 76-16,0 0 24 15,0 0-49-15,0 0-38 16,74-65-4-16,-50 32-14 16,-3-11 12-16,4-3-10 15,-3 0-17-15,-7-4-12 16,-9 6-2-16,-6 10-1 16,0 5-3-16,0 18 4 15,0 4-6-15,0 5-3 16,0 3-3-16,0 0-1 15,0 0-14-15,0 9-1 16,0 24-12-16,0 11 25 16,3 11-2-16,24-3-22 0,10 5 26 15,2-1 1 1,5-4 0-16,-8-8 0 0,-8-8 0 16,-12-12-1-16,-14-7 0 15,-2-12 0-15,0 4-10 16,-21-7-7-16,-28-2 1 15,-15 0-2-15,3 0-57 16,8 0 14-16,19 0-29 16,20-19-55-16,14-11-66 15,14-14-159-15</inkml:trace>
  <inkml:trace contextRef="#ctx0" brushRef="#br2" timeOffset="38261">16443 2639 767 0,'0'0'274'0,"0"0"-83"0,0 0 11 16,0 0-75-16,0 0-23 15,0 0-41-15,0-66-29 16,0 66-26-16,0 0-8 16,0 14-5-16,0 27-13 15,8 17 18-15,5 13 2 16,-7 4 0-16,2 4 1 15,-1-1-1-15,2-10-2 16,1-10 0-16,-5-20-2 0,4-13-46 16,-2-14-36-16,-4-8-13 15,-3-3 9-15,0 0 54 16,0-14 34-16,-6-16-22 16,-22-6 8-16,-6-3-6 15,-2 4-22-15,-1-1 18 16,6 11 23-16,7 6 1 15,9 5 4-15,9 6 7 16,3 2 16-16,3 6 15 16,0 0-14-16,0 0-23 15,37 0-5-15,17 0-1 16,19 0 1-16,1 0 8 0,-10 0-2 16,-6 0 10-1,-15 0 11-15,-9 0-9 0,-10 0 2 16,-9 0 2-16,-2 0 14 15,-7 0 3-15,-3 0-2 16,-3 0 15-16,0 0-13 16,0 0-10-16,0 0-10 15,0 0-12-15,0 0-7 16,-3 0-4-16,-7 4-6 16,1 20-2-16,-3 11 11 15,3 10 1-15,6-4 6 16,3-1-5-16,0-9-1 15,21-3 0-15,16-6-1 16,6-10 1-16,-1-5 4 0,4-7-2 16,-12 0 4-1,-3 0-2-15,-7-19 0 0,-6-11 2 16,-6-9-6-16,-8-8 10 16,-4-2-5-16,-7-1-1 15,-30 3-3-15,2 12 2 16,-5 7-2-16,3 15-1 15,9 6-5-15,4 7 4 16,5 0-1-16,4 12 0 16,6 19-3-16,3 7 2 15,6 6 3-15,0 0 0 16,0-5 3-16,27-7-3 16,7-8-4-16,9-12-3 15,-1-4 6-15,1-8 0 16,-3 0 2-16,-3 0 1 0,-3-16 0 15,0-12 3-15,1-7-5 16,-1-4 3-16,0 3 2 16,-10 6-5-16,0 11 1 15,-5 7-1-15,-4 12 2 16,9 0-4-16,0 0 1 16,5 14-1-16,-5 20-4 15,-3 4 2-15,-2 4 2 16,-1 1 1-16,3-1-1 15,-2-9 2-15,5-5 1 16,4-9 1-16,-1-11 0 16,10-5 0-16,5-3 1 0,-2 0 1 15,0-25 0-15,-6-11-3 16,-13-5 3-16,-5-3 2 16,-11-9 3-16,-5 4-1 15,0 3 4-15,-8 7-4 16,-13 8-3-16,-8 12 0 15,8 8-5-15,5 5-1 16,11 6 0-16,-8 0-4 16,-1 17-8-16,-5 25 13 15,-2 13 0-15,14 2 0 16,7 1-2-16,21-6 2 16,32-5 0-16,13-9 0 15,15-13 4-15,1-11-4 0,-5-9 0 16,-26-5-1-16,-20 0-10 15,-28 0-29-15,-3-5-45 16,-37-20-275-16</inkml:trace>
  <inkml:trace contextRef="#ctx0" brushRef="#br2" timeOffset="40477">19003 2667 769 0,'0'0'305'0,"0"0"-169"15,0 0 37-15,0 0-8 16,0 0-63-16,0 0-58 15,0 0-18-15,-9-61-13 16,9 61-6-16,0 33-7 16,0 22-3-16,0 28 3 15,3 10 10-15,-3 12-4 16,0 4 1-16,0-1-6 16,0-12-1-16,0-21 0 15,0-24 0-15,0-16-30 16,0-23-47-16,0-7-15 15,0-5 8-15,0-5 45 16,0-28 18-16,0-5 9 16,0-1 10-16,-28 4 2 0,-21 7-5 15,-6 6-1-15,0 5 2 16,7 9-3-16,11 5 4 16,6-2 3-16,16 5 3 15,5 0-2-15,8 0-1 16,2 0 0-16,0 0-2 15,2 0-5-15,25 0 7 16,10 5 5-16,13-5-1 16,1 0 2-16,11-5-1 15,5-28 1-15,7-11 8 16,-2-3 18-16,-7 1 4 16,-14 0 12-16,-14 4 0 15,-19-5-4-15,-8-1 4 0,-7 0-20 16,-3 3 1-16,0 10-6 15,0 7-8-15,-15 20 7 16,2 2-3-16,4 6-10 16,-1 0-9-16,-7 14-7 15,-8 31 6-15,1 18 1 16,5 8 0-16,11 6 3 16,8 3-2-16,0-9-1 15,0-2 0-15,11-15-2 16,10-15-7-16,-2-14-11 15,-4-14 4-15,1-11 7 16,5 0 6-16,3-16 3 0,5-17 3 16,-5-3 0-16,-3-8-2 15,-5 8 3-15,-8 11-4 16,-2 9 3-16,-2 13-2 16,-1 3-1-16,3 0 0 15,12 0-7-15,3 14 0 16,8 13 7-16,-2 1 0 15,4-5-1-15,-4-6-6 16,-3-2-1-16,-3-6-4 16,0-8 12-16,1-1-8 15,-7 0 8-15,6-7 3 16,-5-21-1-16,0-8-2 16,-1-8 4-16,-9-5 0 15,-3 3-2-15,-3 7 9 0,0 9-1 16,0 8 8-16,-19 11-10 15,8 3-5-15,1 8-3 16,2 0-2-16,0 19-5 16,3 21 7-16,5 11 0 15,0-5 0-15,18-5-1 16,25-8-5-16,-1-8 2 16,5-11-25-16,-2-9-18 15,1-1-93-15,-4-4-164 16,-8 0-188-16</inkml:trace>
  <inkml:trace contextRef="#ctx0" brushRef="#br2" timeOffset="42201">20396 2936 1070 0,'0'0'123'0,"0"0"14"16,0 0 30-16,0 0-69 15,0 0-64-15,0 0-7 16,-18-49-18-16,18 49-9 0,12 8-3 16,21 21-8-1,11 13 11-15,-2 5 1 0,4-3-1 16,-9 2 1-16,-3-4-1 15,-10-6 1-15,-9-9-2 16,-9-10-1-16,-6-4-15 16,0-4-36-16,-16-7 23 15,-11-2 23-15,3 0 7 16,6-2 0-16,8-20 5 16,10-3 2-16,0-8-4 15,7-8 1-15,28-6-1 16,9-5-2-16,-1 0 0 15,-3-1 2-15,-6 1 5 16,-13 8 16-16,-7 3-5 0,-7 16 8 16,-4 6 12-16,-3 8-10 15,0 8 3-15,0 3-16 16,0 0-10-16,0 0-6 16,0 0-9-16,-6 3 4 15,-6 30 3-15,-1 13 1 16,4 9 1-16,9 3-5 15,0-5 3-15,16-7-11 16,24-10-7-16,2-14-5 16,4-11 8-16,-4-11 7 15,1 0 10-15,-2-14 4 16,-9-16-3-16,-1-3 5 16,-9-3 2-16,-10 1 15 0,-9-7 7 15,-3 4-10 1,0 2-3-16,-3 6-2 0,-12 11-8 15,2 7 9-15,7 10-10 16,6 2-2-16,0 0-4 16,0 10-17-16,0 30 13 15,0 9 2-15,6 6 2 16,10 0 0-16,-1 0 0 16,-1-6-10-16,-1-5-5 15,-10-8-17-15,0-14 6 16,-3-11-12-16,0-8-9 15,0-3 21-15,-14 0 23 0,-15 0 3 16,0-22 7-16,-3 0-2 16,3 0-2-16,3 3 0 15,8 7 2-15,6 7 1 16,12 3 13-16,0 2-15 16,0 0-4-16,9 0-10 15,28 19 7-15,12-6 2 16,0-5 1-16,6-2 6 15,-4-6-3-15,-2 0-1 16,4 0 2-16,-8-15-1 16,-8-9 14-16,-3-3 6 15,-13-6 2-15,-6 0 0 16,-8-6 1-16,-7-2-6 16,0-1 1-16,0 10-10 15,-7 8 1-15,-5 9 3 0,-1 10-5 16,5 5-5-16,-5 0-4 15,5 0-1-15,-8 20-1 16,3 18 1-16,5 3 0 16,8 5 0-16,0-2-1 15,0-2-3-15,6-9 1 16,18-9-7-16,4-7-2 16,2-11 4-16,1-6 3 15,-4 0 5-15,1-12 4 16,-7-15 0-16,1-1-3 0,-4-4 4 15,-7-4-1 1,2-2 0-16,-10 10 0 0,0 9-1 16,-3 7 2-16,0 12 0 15,0 0-5-15,0 0-2 16,0 0-7-16,0 20-9 16,0 19 17-16,7 4 0 15,7 1 1-15,12-5 0 16,3-6-4-16,11-14-5 15,7-11 6-15,-2-8 2 16,3 0 0-16,2-25 2 16,-7-15 6-16,-4-10-4 15,-5-5 4-15,-15-5 0 16,-14-12 4-16,-5-2-1 16,0 2 1-16,-12 4-2 15,-15 12-1-15,0 9-2 16,1 15 2-16,12 21-3 0,4 3-5 15,2 8-6-15,-2 21-1 16,-6 40-4-16,-2 22 10 16,6 12 1-16,12 2 3 15,0-5-3-15,16-10-2 16,19-11-4-16,12-16-1 16,8-20-1-16,6-21 6 15,3-14 2-15,3 0 1 16,4-33 2-16,-10-14 0 15,-6-10 2-15,-13-9-2 16,-13-6 9-16,-15-13-2 0,-7-5 4 16,-7-5 1-16,0 9-1 15,-21 13 2-15,-10 21 0 16,9 27-2-16,12 17-5 16,8 8-9-16,-1 0 0 15,-3 41-15-15,-1 31 6 16,4 24 9-16,3 11 0 15,0-8 1-15,21-14-1 16,11-7 0-16,7-14-2 16,4-10-20-16,2-13-21 15,-1-10-14-15,-7-16-17 16,-16-12-47-16,-7-3-145 16,-14-3-104-16,0-27-514 15</inkml:trace>
  <inkml:trace contextRef="#ctx0" brushRef="#br2" timeOffset="42356">22453 2862 369 0,'0'0'495'16,"0"0"-349"-16,0 0 24 15,0 0 9-15,0 0-105 16,0 0-60-16,146-55-3 16,-81 47-7-16,-17 2 0 15,-11 6-4-15,-31 0-193 16,-6 0-346-16</inkml:trace>
  <inkml:trace contextRef="#ctx0" brushRef="#br2" timeOffset="43486">23709 2508 1073 0,'0'0'222'16,"0"0"-52"-16,-37-172 7 16,28 142-69-16,5 11-46 15,1 11-20-15,3 8-12 0,0 0-12 16,0 0-18-16,0 25-6 15,0 40-1-15,7 30 7 16,-1 16 5-16,-3 16-4 16,-3 3 4-16,0 13-5 15,0 1-2-15,-6-9 1 16,-4-13 0-16,10-25-16 16,0-32 0-16,0-24-14 15,16-21 2-15,15-16 15 16,4-4-1-16,12-12 15 15,4-30 3-15,-4-13-3 0,-17-5-4 16,-18-7-2 0,-12-9-3-16,-15-9-19 0,-38-2-29 15,-19 3 16-15,-14 10 10 16,-2 13 13-16,6 14 11 16,13 14 5-16,27 14 2 15,21 8-1-15,15 11 3 16,6 0 2-16,14 0-4 15,41 0-6-15,35 0 6 16,16 0 15-16,5 0 1 16,-11-3 4-16,-20 1 11 15,-25-4-6-15,-21 0 0 16,-20 4 4-16,-7 0-2 16,-7 2 0-16,0 0 1 15,0 0-9-15,0 0-6 0,0 0-4 16,0 0-9-16,-4 0-8 15,-5 4 4-15,-6 24 4 16,-1 9 3-16,5 4-2 16,11-1 2-16,0 2-3 15,0-6-1-15,27-6 1 16,7-11-2-16,3-5 1 16,0-14 1-16,-1 0 0 15,-6 0 2-15,-3-20 3 16,-4-7-1-16,-12-6 0 15,-5-9 2-15,-6-1-1 16,0-4 0-16,-17 0-2 0,-20 6 2 16,0 8-2-16,0 8-1 15,3 12-2-15,10 7-2 16,9 6-2-16,-1 0-8 16,5 31 12-16,1 15 2 15,7 7-2-15,3-4 0 16,0 0-1-16,15-11-3 15,20-10 1-15,4-12-3 16,7-10 1-16,6-6 5 16,-4 0 1-16,2-8 2 15,-5-20-1-15,-5 1-2 16,-6-2 7-16,-10-3-7 16,-8 12 4-16,-8 10 0 15,-1 3-2-15,-4 7-2 16,8 0-3-16,8 5-8 0,6 31 11 15,8 4-2-15,1 10 2 16,6-3 3-16,-1-3-1 16,1-14-2-16,10-11 2 15,1-16 0-15,12-3-2 16,5-22 2-16,-4-24 2 16,-14-9-4-16,-23-10-2 15,-27 5-28-15,-6 0-70 16,-55 1-186-16,-28 3-757 15</inkml:trace>
  <inkml:trace contextRef="#ctx0" brushRef="#br2" timeOffset="45607">11623 4443 801 0,'0'0'189'0,"0"0"-139"16,0 0 4-16,0 0-8 16,0 0-20-16,0 0-11 15,9 0-2-15,14 0 20 16,1 0 42-16,0 0-9 16,0 0-11-16,-6-14 5 15,-2-10 11-15,-3-5-34 0,-11-3-4 16,-2-1-8-16,0 5-3 15,0 4-1-15,-18 5-16 16,-3 7 15-16,-5 1-16 16,-1 11-3-16,-2 0-1 15,-3 0 4-15,5 34-4 16,9 10 0-16,5 11-3 16,13 8 3-16,0-3 0 15,13-2-2-15,14-6 2 16,4-10-2-16,5-15-2 15,3-10 4-15,5-17-2 16,4 0 6-16,-2-6-1 0,0-24-1 16,-3-3-1-16,-3-3 1 15,-3-2 2-15,-3 2-3 16,-5 0 0-16,-7 9 4 16,-4 7-4-16,-5 9-1 15,-2 11-1-15,-1 0-4 16,3 0-1-16,1 14 3 15,-1 11 1-15,2 5 2 16,-3-3-1-16,0-10 1 16,-6-3 0-16,-3-11 1 15,1-3-1-15,-4 0 1 16,0 0 2-16,0 0 5 16,0-24 6-16,0-10-9 15,-7-5-4-15,-11 4 0 16,-4 7 4-16,4 8-4 0,-6 8 3 15,0 9 1-15,0 3-5 16,-7 0 0-16,4 19-1 16,5 17 0-16,7 10-2 15,8 9 1-15,7 5 2 16,0-1-6-16,0-10 3 16,10-13 0-16,11-15-2 15,3-17 0-15,0-4-4 16,4 0 9-16,2-25 4 15,-2-14-1-15,-3-16 5 0,-1-11 15 16,1-9-10 0,-6-5-3-16,-5 1 1 0,-7 5 7 15,-7 11-7-15,0 13-2 16,0 20 3-16,0 17 11 16,-4 7-13-16,1 6-3 15,3 0-7-15,0 0-4 16,0 10-12-16,-3 41 3 15,3 14 13-15,0 13 1 16,0 3 1-16,0-6 0 16,13-4-2-16,11-7 0 15,0-14-6-15,7-15-2 16,-4-15 6-16,1-12-7 16,-1-8 5-16,0 0 4 15,-1-14 1-15,-2-16 3 0,-6-9-1 16,-6-1 4-1,-2-4-4-15,-10 2 0 0,0 9 1 16,0 8 0-16,0 9 3 16,-13 6-5-16,7 8-2 15,3 2-3-15,3 0-6 16,-3 17 4-16,3 16-4 16,0 11 9-16,0-3 4 15,0 3-4-15,19-6 0 16,11-7-1-16,4-14 0 15,2-12-1-15,10-5 0 16,-1 0 2-16,5-17 1 0,-5-22 1 16,-8-2-1-1,-6-14 3-15,-10-5-3 0,-12-3 7 16,-6-9 2-16,-3-2-6 16,0 2 15-16,-14 12-12 15,-12 11-3-15,5 21 1 16,10 14 5-16,3 14 0 15,8 0-10-15,-2 0-7 16,-4 44-6-16,3 25 9 16,3 11 4-16,0 3 0 15,0-8 0-15,27-2 0 16,7-10-5-16,6-8-21 16,2-14-5-16,8-16-23 0,1-17-24 15,-1-8-59 1,-14-2-173-16,-9-31-108 0</inkml:trace>
  <inkml:trace contextRef="#ctx0" brushRef="#br2" timeOffset="45799">12858 4261 820 0,'0'0'181'16,"0"0"-63"-16,0 0 64 15,0 0-54-15,0 0-110 16,0 0 2-16,82-21-19 15,-21 17 4-15,-6 0-5 16,-6 0 0-16,-18 4-2 16,-18-2-110-16,-13 2-114 0,0 0-98 15,-26 0-293-15</inkml:trace>
  <inkml:trace contextRef="#ctx0" brushRef="#br2" timeOffset="46131">12485 4179 819 0,'0'0'159'15,"0"0"-25"-15,0 0 18 16,0 0-30-16,0 0-45 16,0 0-38-16,-13-25-28 15,13 25-9-15,-2 0-2 0,2 0-9 16,-6 14-1-16,6 5 10 15,0-2 0-15,0 2-3 16,24-6-4-16,10-7 4 16,3-3 3-16,-7-3 2 15,-6 0 6-15,-9-3 13 16,-5-19 22-16,-10-1-4 16,0-6-18-16,0 4-1 15,-28 4-20-15,-5 6-1 16,2 7-15-16,4 8-34 15,4 0-79-15,21 17-85 16,2 5-158-16</inkml:trace>
  <inkml:trace contextRef="#ctx0" brushRef="#br2" timeOffset="47279">13680 4020 1173 0,'0'0'83'16,"0"0"45"-16,0 0 28 0,0 0-35 15,0 0-67-15,0 0-35 16,0-50-13-16,0 50-6 15,0 30-9-15,0 20 9 16,0 13 0-16,0 3 5 16,0 0-4-16,0 3 3 15,0-3-2-15,0-3 0 16,0-14 0-16,0-18-1 16,0-12 2-16,0-15-3 15,0-4 2-15,0 0-2 16,0 0 13-16,0-29 11 15,0-12 26-15,0-17-43 0,-3-10-4 16,-7-10 1 0,2-4-1-16,-5-1-1 0,-3 4 0 15,5 11-1-15,1 17-1 16,7 19 1-16,3 17-1 16,0 13 0-16,0 2-4 15,0 0-6-15,19 0-5 16,33 31 12-16,15 15 3 15,12 12 0-15,-2 8 2 16,-11 3-6-16,-10-1 4 16,-19-5-3-16,-13-5 3 15,-12-6-4-15,-12-5 3 16,0-3-7-16,-18-4-20 0,-30-8 2 16,-17-10-11-1,1-11 0-15,-3-7 15 0,12-4 12 16,12 0 10-16,18 0 2 15,13 0 0-15,10 0 0 16,2 0 0-16,0 0-2 16,0 0 0-16,24 0-9 15,21 0 9-15,10 0 0 16,6-10 1-16,3-5-1 16,1-8 2-16,-1-2 6 15,3-11 4-15,-9-2-2 16,-9 0 4-16,-12-4 5 0,-13 4 4 15,-15 2-3 1,-6 8 5-16,-3 9-8 0,0 5 2 16,-6 6-8-16,-2 5 1 15,0 2-12-15,3 1-5 16,2 0-2-16,0 7-2 16,-4 25 9-16,7 8 3 15,0 3-3-15,0-1 2 16,13-1-4-16,11-6 1 15,4-7-2-15,2-12 0 16,4-13-3-16,6-3 6 16,-1-5 2-16,1-25-1 15,-3-9 2-15,-7 0 1 16,-8 2-2-16,-10-6 3 16,-7 8-3-16,-5-1 7 0,0 6-9 15,0 8 4-15,-5 5 1 16,-1 9-5-16,0 6 0 15,6 2-4-15,0 0-4 16,0 2 0-16,0 28-3 16,0 6 11-16,3 8 4 15,16 3-3-15,2-6-1 16,3 4 1-16,-3-4-1 16,-2-6-2-16,-7-7 1 15,-6-6 1-15,-6-6-6 16,0-5-28-16,-21-3-9 15,-29-8 12-15,-14 0-57 0,-5 0-73 16,-2-1-68-16,7-22-66 16,15-4-231-16</inkml:trace>
  <inkml:trace contextRef="#ctx0" brushRef="#br2" timeOffset="47613">14275 3923 936 0,'0'0'107'0,"0"0"27"16,0 0 36-16,0 0-79 15,0 0-37-15,0 0-34 16,-18-25-20-16,18 31-7 16,0 22 7-16,0 5 4 15,0-3 5-15,3-5-2 0,22-12-3 16,-1-4 1-16,1-9 2 15,-4 0 9-15,-6 0 13 16,-2-22 19-16,-7-6 3 16,-6-2-27-16,0 0-8 15,-13 5-16-15,-14 3-10 16,3 11-17-16,6 3-45 16,8 8-30-16,10 0-118 15,0 21-93-15,24 10-554 16</inkml:trace>
  <inkml:trace contextRef="#ctx0" brushRef="#br2" timeOffset="54240">15079 4055 629 0,'0'0'198'0,"0"0"-33"16,0 0-51-16,0 0 26 15,0 0-21-15,0 0-35 0,-16-122-29 16,14 118 5 0,2 4-8-16,0 0-15 0,-3 0-16 15,0 0-21-15,0 13-8 16,-4 37-10-16,-1 19 18 16,-2 16 0-16,-2 1 3 15,2-2 1-15,2-4-3 16,8-11-1-16,0-6 0 15,0-16 0-15,0-20-29 16,0-13-59-16,0-8-53 16,3-6 13-16,-3 0 21 15,0-25 0-15,0-13-41 16,0 2 111-16,-13 0 36 16,-5 3 1-16,-4 11-1 15,-2 3 1-15,0 8 1 0,0 3 20 16,3 2 7-16,8 4 13 15,3-2 5-15,7 2-9 16,3 2 16-16,0 0-10 16,0-4-11-16,0-1-8 15,31-3-13-15,25 0 15 16,16-3-5-16,12-2 5 16,6 1 5-16,2 0-3 15,-9 5-11-15,-15 2-5 16,-20-1 1-16,-17 4-6 15,-17 2 2-15,-7 0-5 16,-7 0-1-16,0 0 3 0,0 0 5 16,0 0 3-16,0 0 8 15,0 0 1-15,0 0 15 16,0 0-1-16,0-4-7 16,-7-1-7-16,-1 3-2 15,-5-4-15-15,-1 1-6 16,-2 1 4-16,-2-1-2 15,-1 5-1-15,1 0-2 16,-3 0 0-16,-3 0-5 16,-2 11 2-16,5 13 2 15,7 7-3-15,4 2 3 16,7 3 0-16,3 2-5 16,0-2-7-16,0-9 11 0,0-4-3 15,8-15-3 1,2-5-1-16,2-3 0 0,3 0 3 15,4-7 7-15,2-14 9 16,0-6-1-16,-2-3 0 16,-4-1 12-16,-5 1 6 15,-4 0-6-15,-3 7 6 16,-1 7-6-16,-2 8-4 16,0 5-3-16,0 3 1 15,0 0-14-15,0 0-4 16,0 3-3-16,0 30-16 15,0 11 23-15,3 11 5 16,10 0-1-16,5-6-4 16,4-5 3-16,-1-8-3 0,-5-16 1 15,-1-7-1-15,-6-10-3 16,6-3-1-16,1 0 4 16,2-36 7-16,6-8-1 15,-2-12-1-15,-4 8-2 16,1 1 1-16,-4 3-1 15,-9 19-1-15,-1 8 3 16,-5 13 2-16,0 4-1 16,0 0-6-16,3 0-6 15,4 10-7-15,5 17 2 16,3 7 11-16,4 2 3 16,-4-6-1-16,4-5-2 15,-5-6-1-15,-4-8-1 0,-2-9 1 16,-1-2-5-16,-4 0 5 15,6 0-1-15,1-5 2 16,5-14 2-16,-1-9 1 16,2 3 2-16,-6-5-4 15,1 5 4-15,-4 3-3 16,-1 6-2-16,0 4 1 16,-6 12-2-16,0 0 0 15,5 0-1-15,8 9-13 16,3 12 7-16,5 10 7 15,3-1 0-15,0-7 2 16,2 1-1-16,-2-6 2 0,0-11 1 16,0-4-1-1,-1-3-2-15,-2 0 0 0,3-6 7 16,0-19-5-16,4-10-1 16,-1-6 2-16,-2-1 3 15,3 1-6-15,-7 6 1 16,-2 7 1-16,-5 9 3 15,-7 11-5-15,-2 2 0 16,1 6-6-16,7 0 0 16,3 0 1-16,-2 8 2 15,4 9-3-15,-5-3 5 16,-5-3 1-16,-1-6 0 16,-4-5 0-16,-3 0 0 0,0 0 1 15,0 0 3-15,0 0 3 16,0 0 2-16,-3-16-7 15,-15-7 0-15,2 1-2 16,1 0 0-16,1 9-3 16,-2 5 3-16,6 4-2 15,2 4-3-15,-5 0-6 16,-3 12-8-16,2 20 19 16,-1 10 3-16,9 2-2 15,6-1-1-15,0 5-2 16,0-10 1-16,32-5 0 15,8-11 0-15,3-11 1 0,3-11 1 16,3 0 2 0,-3-2-2-16,0-21 4 0,-9-7-2 15,-3 3 1-15,-10-3-2 16,-6-5 4-16,-6 0 3 16,-8 2 2-16,-4 1-3 15,0 7 0-15,0 5 3 16,0 12 0-16,-4 8 2 15,-5-1-10-15,-1 1-3 16,-1 0-6-16,1 31 6 16,1 17 1-16,9 7 1 15,0 0-1-15,0 0 0 16,34-6-1-16,6-11-2 16,11-7-1-16,7-15-7 15,3-10-23-15,7-6-15 0,-4-10-53 16,-12-30-180-1,-15-10-249-15</inkml:trace>
  <inkml:trace contextRef="#ctx0" brushRef="#br2" timeOffset="54667">17356 3936 247 0,'0'0'672'0,"0"0"-538"16,0 0 26-16,0 0 5 15,0 0-50-15,-43-149-32 16,37 147-26-16,-1-1-4 16,4 3-19-16,3 0-15 15,-5 9-19-15,-5 29 0 16,1 17 1-16,-3 20 8 16,9 1-6-16,3 4 0 0,0 2 0 15,0-4-2 1,3-4 2-16,25-8-4 0,2-9 3 15,7-7-4-15,-1-9-1 16,-4-14-53-16,0-10-84 16,2-11-140-16,6-6-77 15,2-17-255-15</inkml:trace>
  <inkml:trace contextRef="#ctx0" brushRef="#br2" timeOffset="55170">17662 4245 752 0,'0'0'163'0,"0"0"-19"0,0 0 0 15,0 0-29-15,0 0-58 16,0 0-34-16,8-41-10 16,21 41-9-16,-3 0 0 15,4 0-4-15,-1 0 0 16,-8 8-2-16,-3 14 0 15,-9 3-2-15,-9 5 1 16,0 0 3-16,0-3 1 16,-14-2 0-16,1-10-1 15,4-7-3-15,5-6-5 16,4-2 8-16,0 0 6 16,0 0 7-16,0-8 3 15,13-17 2-15,2-7-16 0,4-8 3 16,2-3 11-16,6-7 1 15,1 3-9-15,-3 6 2 16,-7 8 5-16,-2 14 9 16,-14 7 3-16,1 8 1 15,-3 4-3-15,0 0-4 16,0 0-21-16,0 0-8 16,-13 10-9-16,2 18 16 15,1 8 1-15,7-1 0 16,3 4 2-16,0-6-1 15,9-5-1-15,19-9 0 16,9-8-1-16,3-3-3 0,-3-2-28 16,-2-4-44-1,-9-2-147-15,-11 0-171 0</inkml:trace>
  <inkml:trace contextRef="#ctx0" brushRef="#br2" timeOffset="55404">18233 4242 1035 0,'0'0'148'16,"0"0"-36"-16,0 0 23 16,0 0-79-16,0 0-43 0,0 0-12 15,3 55 17-15,-3-14 24 16,-13 1-30-16,-5-1-6 15,-9 9-3-15,-5-6-3 16,8-6-68-16,3-5-235 16,8-11-363-16</inkml:trace>
  <inkml:trace contextRef="#ctx0" brushRef="#br2" timeOffset="56026">18556 4080 300 0,'0'0'822'0,"0"0"-674"0,0 0 6 16,0 0-31-16,0 0-50 16,0 0-32-16,3-72-20 15,-3 72-15-15,0 0-6 16,0 0-12-16,0 23-1 15,4 7 13-15,5 6 0 16,3-1 2-16,10-7-2 16,7-1 2-16,8-10-1 15,10-7 1-15,-2-7 2 16,1-3-1-16,-4 0-3 16,-5-20 4-16,-6-9 6 15,-4-4-2-15,-8-3 13 0,-6-2 13 16,-8 2-5-16,-5 0 0 15,0 7-4-15,0 9 1 16,0 9-8-16,0 8-3 16,-3 3-6-16,3 0-9 15,-10 6-5-15,2 43-15 16,-8 20 20-16,5 22 7 16,4 0-4-16,7 2-2 15,0 9 0-15,0 13 0 16,7 4 0-16,7-1-1 15,2-12 2-15,-3-17-2 16,-2-15 0-16,-7-11 0 0,-4-16 0 16,0-14-1-16,0-8 0 15,-15-14-6-15,-25-6 5 16,-18-5 2-16,-6 0 2 16,2-16-2-16,3-23-3 15,17-16-6-15,15-13 1 16,17-18-21-16,10-10-10 15,16-9 6-15,36 1-29 16,6 13-55-16,-3 11-145 16,-9 23-192-16</inkml:trace>
  <inkml:trace contextRef="#ctx0" brushRef="#br2" timeOffset="56391">19204 3574 596 0,'0'0'260'15,"0"0"-113"-15,0 0-4 16,0 0-5-16,0 0-8 0,0 0-60 16,-14-13-42-16,17 20-8 15,23 27-16-15,20 12 53 16,9 3-17-16,6 6 8 16,0 4-18-16,-9 4-12 15,-12 3 1-15,-19 8-8 16,-21 3-8-16,-2 5-3 15,-59 1 0-15,-29 7-48 16,-7-4-137-16,3-12-296 16</inkml:trace>
  <inkml:trace contextRef="#ctx0" brushRef="#br0" timeOffset="439499">2145 6786 554 0,'0'0'232'0,"0"0"-51"16,0 0-54-16,0 0-18 15,0 0 4-15,3-140-38 16,-22 115 2-16,-5 1-35 16,-7 4-9-16,1 6-11 0,-4 4-6 15,0 4-8-15,2 6-5 16,3 0-3-16,-1 2-4 16,-1 26 2-16,7 13-2 15,0 8 3-15,6 12 0 16,5 3-2-16,10 0-7 15,3-8-1-15,0-6-18 16,27-12-11-16,15-10 23 16,11-11-1-16,5-15 8 15,0-2 8-15,-5 0 2 0,-8-25 4 16,-14-10 4 0,-7-4-3-16,-8-5 7 0,-8-5 17 15,-2 8 4 1,-6 10-7-16,0 11 1 0,0 15-2 15,0 5-11-15,0 0 4 16,0 0-18-16,0 0-1 16,0 25-22-16,0 20 13 15,0 15 10-15,0-2 4 16,16-6 0-16,15-5 0 16,8-6-4-16,17-7 0 15,10-13-4-15,17-7-14 16,14-14-24-16,4 0-50 15,-3-3-144-15,-24-19-149 16</inkml:trace>
  <inkml:trace contextRef="#ctx0" brushRef="#br0" timeOffset="440035">2988 6393 835 0,'0'0'244'0,"0"0"-63"15,0 0-21-15,0 0-42 16,-49-141-42-16,46 141-18 0,3 0-28 16,0 0-20-16,0 0-10 15,0 34-9-15,0 15 9 16,0 14 2-16,10 6 2 15,4 0-3-15,1 3 0 16,1-7 0-16,-3 1 0 16,-5-11-1-16,-2-8 1 15,1-16-1-15,-4-20 0 16,0-11 2-16,0 0-2 16,-1 0 3-16,5 0 4 15,-4-27 0-15,6-10 1 16,4-15-7-16,2 11-1 15,-1 5 0-15,2 13 0 16,-3 10-5-16,5 11 1 16,6 2 2-16,7 0-2 0,9 25 0 15,-3 17 1 1,-7 14-2-16,-3 1 3 0,-2 2-3 16,-9-10 1-16,-13-11 2 15,-3-7-17-15,0-7-19 16,-34-6-26-16,-9-11 22 15,-7 2-7-15,-5-9-33 16,13 0-14-16,-1 0-28 16,13 0-147-16,12 0-557 15</inkml:trace>
  <inkml:trace contextRef="#ctx0" brushRef="#br0" timeOffset="442178">574 6597 238 0,'0'0'489'0,"0"0"-285"16,0 0-71-16,0 0-2 15,0 0-9-15,0 0-17 16,-52-139-42-16,46 132-1 16,-4 1-19-16,7 4-15 15,1-1-2-15,-1 3-15 16,3 0-11-16,-13 0-4 0,-5 13-1 16,-7 15 5-1,-4 5 0-15,13 2 0 0,6-4-1 16,7 1 0-16,3-1 0 15,0 3-5-15,16-2 1 16,15 5 5-16,5-6-2 16,3 3 5-16,5-4-3 15,-1 1 0-15,-6-4 0 16,-13-5 0-16,-6-3 1 16,-12-5-2-16,-6-3 0 15,0-3-3-15,0 6-2 16,-24-1-21-16,-19 1 16 15,-12 0-14-15,5-5-33 16,8-7-18-16,15-2-7 16,8 0 1-16,9 0-33 0,10 0-41 15,0 0-101 1,0 0-365-16</inkml:trace>
  <inkml:trace contextRef="#ctx0" brushRef="#br0" timeOffset="442448">727 6648 352 0,'0'0'467'16,"0"0"-262"-16,0 0-60 16,0 0-7-16,0 0-12 0,0 0-55 15,0-55-35-15,0 55-21 16,0 0-11-16,0 23-4 15,0 13-1-15,0 13 1 16,6 6 5-16,-3 3-3 16,3 8-1-16,-2-6-1 15,4 3 0-15,2-5-9 16,2-11-108-16,6-6-99 16,-5-11-129-16</inkml:trace>
  <inkml:trace contextRef="#ctx0" brushRef="#br0" timeOffset="442927">947 7053 602 0,'0'0'228'0,"0"0"-62"15,0 0-40-15,0 0-13 16,0 0-31-16,0 0-43 15,0-47-26-15,0 44-13 16,18 3-8-16,12-5 8 16,10-1 7-16,4-2-5 15,-2 2 2-15,1-5-4 16,-9 6 4-16,-10 1-2 16,-15-6-2-16,-7 2 6 15,-2-3 21-15,0-6 4 0,0-4-2 16,0 2-4-16,-24-4-11 15,-3 4-3-15,-1 3-2 16,1-1-5-16,6 6 6 16,8 2-6-16,7 2 5 15,6 4-3-15,0 3-3 16,0 0-1-16,0 0-4 16,0 0 0-16,13 6-7 15,17 18 9-15,12 7 1 16,8 1 1-16,-7 4-1 15,2-1 2-15,-8 1-2 0,-6 6-1 16,-10 0 0 0,-21 4 0-16,0 9-7 0,-45 3-140 15,-26 2-138 1,-3 2-520-16</inkml:trace>
  <inkml:trace contextRef="#ctx0" brushRef="#br0" timeOffset="440625">2227 8186 817 0,'0'0'202'0,"0"0"-47"15,0 0-11-15,0 0-28 16,0 0-26-16,0 0-30 0,-174-94-3 16,144 89-19-16,2 5-12 15,1 0-12-15,-5 0-4 16,3 11-9-16,0 19-1 15,5 6 0-15,3 2-2 16,8 1 0-16,10 0 2 16,3 1 0-16,0-1 0 15,29 0-6-15,10-7 3 16,10-4 0-16,9-8 0 16,3-9 3-16,2-6-9 15,0-5-2-15,-12 0-24 16,-14 0-62-16,-13 0-116 15,-9 0-100-15,-2-5-324 16</inkml:trace>
  <inkml:trace contextRef="#ctx0" brushRef="#br0" timeOffset="443716">379 8068 387 0,'0'0'446'16,"0"0"-259"-16,0 0-37 16,0 0-32-16,0 0-17 15,0 0-23-15,0-143-28 16,0 128-3-16,0 8-19 0,-6-1-8 16,-7 2-3-1,3 2-12-15,-4 4-5 0,-4 0-3 16,-1 0 2-16,-5 0 0 15,6 18-1-15,2 9 2 16,6-2 0-16,5 8-3 16,5 0 3-16,0 2-5 15,5 4 1-15,24-3-1 16,0-3 1-16,11 0 2 16,4 0-1-16,-1 0 1 15,-4-3 1-15,-6-3 1 16,-11-4-1-16,-10-7 0 15,-5-4 0-15,-4-4-4 16,-3-6-3-16,-7 7-8 16,-33-4 12-16,-8 0 4 0,-7-2 0 15,2-3-3 1,13 3-38-16,11-3-66 0,13 4-13 16,13-4-53-16,3 0-90 15,0 0-297-15</inkml:trace>
  <inkml:trace contextRef="#ctx0" brushRef="#br0" timeOffset="444088">571 8131 709 0,'0'0'200'0,"0"0"-50"15,0 0-21-15,0 0-25 16,0 0-31-16,0 0-26 15,3-31-32-15,6 31-15 16,4 0-3-16,8 0-2 16,0 17 3-16,0 2-4 15,-2 9 5-15,-9 2-2 16,-10 3 0-16,0 3 2 16,0-3 1-16,0-3-1 15,-10-5 1-15,1-9 0 16,-1-2 2-16,7-9-1 15,3-1 0-15,0-4 0 16,0 0-1-16,0 0 0 0,0 0 0 16,0 0 0-1,0 0-1-15,25 0-2 0,9 0 0 16,5 0-30-16,11 0-119 16,-5 0-113-16,-2 0-357 15</inkml:trace>
  <inkml:trace contextRef="#ctx0" brushRef="#br0" timeOffset="444622">984 8268 544 0,'0'0'253'0,"0"0"-111"16,0 0-22-16,0 0-21 15,0 0-9-15,0 0-34 16,-34-38-12-16,34 38-32 16,15 0-12-16,20 0 0 15,13 0 2-15,7 0 2 16,0 0-1-16,-4 0 2 16,-4 0 0-16,-11 0 3 15,-2 0-8-15,-13 0 7 16,-8 0-5-16,-8 0 1 15,-5 0-1-15,0 0 3 16,0 0 8-16,0-5 32 16,0-7 3-16,0-7-22 0,-8 0-9 15,-18-1-6-15,-6 1-8 16,-5 3-1-16,3 0 1 16,4 2-2-16,2 4 3 15,12 1-3-15,8 0 8 16,5 7-3-16,3 2-2 15,0 0-4-15,0 0-2 16,8 0-5-16,26 8 3 16,9 11 4-16,6 0 0 15,2 1 6-15,-4-1-6 16,-4 2 2-16,-6 2 0 16,-11-2-2-16,-4-1 0 0,-10 5-1 15,-12 2 0-15,0 11-3 16,-42 7-117-16,-19 1-140 15,-7 4-294-15</inkml:trace>
  <inkml:trace contextRef="#ctx0" brushRef="#br0" timeOffset="447775">7489 7083 434 0,'0'0'143'15,"0"0"-41"-15,235 0-10 16,-106 0-17-16,20 0-3 16,14 0-19-16,4-8-8 15,13-9-17-15,4-4 4 16,2 1-3-16,-2 3-6 16,-7 4-4-16,3 2-3 15,16 2 9-15,32-4 7 16,54-10-6-16,44-1 12 15,39-6-17-15,7-3-11 0,-12 6-8 16,-17 4 6-16,-22 4-7 16,-15 6 2-16,-25-3 3 15,-22-8-4-15,-17 3-2 16,-19-3 0-16,-6 1-2 16,-3 4 1-16,-13 8 1 15,-24 5 4-15,-29 4-4 16,-42 2 1-16,-42-4 1 15,-36 4-2-15,-28 0-5 16,-10 0-69-16,-62 0-186 0,-51 0-279 16</inkml:trace>
  <inkml:trace contextRef="#ctx0" brushRef="#br0" timeOffset="450112">7538 7093 505 0,'0'0'210'16,"0"0"-73"-16,0 0-8 16,0 0 2-16,0 0-39 15,0 0-36-15,-7-71 0 16,7 71-26-16,0 0-19 16,0 0-5-16,0 15-2 15,0 23-4-15,0 22 14 16,0 20 6-16,0 10-2 15,0 10-3-15,0 4 7 16,10 9-9-16,6-3 1 0,2-8-1 16,-7-6-7-1,2-10 2-15,-4-2-4 0,-6 5-1 16,-3-2 3-16,0 8-3 16,0 3 6-16,-15 4-5 15,3 5-1-15,12 3 5 16,0-4 0-16,0 0 5 15,0-7-5-15,5-9 3 16,8 1-2-16,-7 0 2 16,-6 2-5-16,3 2 1 15,-3-2-4-15,0 0 4 16,0-5 1-16,0 2-7 16,0-1 5-16,0-1-4 15,4 0 6-15,-4 3-4 16,3-1 3-16,-3 1 16 0,2-11 2 15,4 0-11 1,1-4-8-16,-1 2 2 0,0-1 2 16,1 0-2-16,-5 2-3 15,4 12 1-15,0 2 0 16,1 7-1-16,1-4 4 16,2-2-9-16,-1-6 7 15,-1-2-5-15,-1 6 3 16,-7 7-2-16,3-2-1 15,-3-7 5-15,0-2-4 0,0-11 1 16,3-2-4 0,0-1 2-16,0-6-2 0,1 4 1 15,-1 2 2-15,-3-8-2 16,3 3 2-16,0-14-2 16,-3 0 0-16,2-11 0 15,4-3 1-15,1-4-1 16,-4-5-1-16,0-7 0 15,0-6 0-15,-3-3 4 16,2-13-8-16,3 0 0 16,-5-3 3-16,0 0 1 15,0 0 1-15,0 0-1 16,0 0 0-16,3 0 1 16,-3 2-2-16,0-2 1 15,0 0 0-15,0 0 0 16,8 0-5-16,2 0 5 15,4 0-1-15,17 4 0 0,6-2 1 16,11-2 3-16,13 0-1 16,13 0 0-16,18 0-2 15,22 0-6-15,29-8 5 16,18 2 2-16,19-1 0 16,5 1-1-16,0-3 0 15,0 8 0-15,-8-11 1 16,-3 0-1-16,-4 7 2 15,7-5-2-15,19 4 6 16,21-3-6-16,18 1 0 0,16 1-4 16,-6-3 3-16,-11 8-2 15,-23 2 3-15,-34 0 0 16,-23 0 0-16,-25 0 1 16,-10 0-1-16,-10 0 3 15,7 0-2-15,19 0 1 16,15 0-2-16,14 0 1 15,8 0-1-15,-8 0-3 16,-13-6 2-16,-17-5 1 16,-15 0-2-16,-15 3 2 15,-9 0 0-15,8 3-2 16,5-1 2-16,11-5 0 16,9 3 0-16,-7 2 0 0,-4 1 7 15,-20-6-7 1,-13 3 0-16,-23 4 1 0,-16 2-1 15,-8-6 0-15,-3 5 0 16,-4 0-1-16,1 0 1 16,-10 1-2-16,-5 2 1 15,-10-3 1-15,-6 3-1 16,0 0 1-16,0-3 1 16,3 3-1-16,-3 0 0 15,0 0 1-15,0 0-3 16,2 0-2-16,14 0 1 15,5-5 3-15,1-3 1 16,-4 5 4-16,-12-2-3 16,-2-2 1-16,2-3-2 0,-1-7 2 15,2-5-3-15,5-3 1 16,-7-7 2-16,2 1 0 16,-1-13-1-16,-6-3-2 15,0-2 0-15,0-6 0 16,0-6 0-16,0 1 1 15,-6-9 1-15,-18-5-2 16,-4-3 1-16,4 0-1 16,5 5 0-16,10 4 1 15,6 5-1-15,0-3 1 16,3 5 0-16,0 0 0 16,0-2-1-16,0-3 0 15,0-11 0-15,0-5 1 16,0-9 0-16,0-8 0 15,0 0-1-15,0 5 1 0,0 4-1 16,0 5 0-16,0 2 0 16,0 1 0-16,3 2 0 15,0 0 0-15,4 0 0 16,-5 1 2-16,-2-1-2 16,0-3 0-16,0-2 0 15,0 3 0-15,-5-1 0 16,1 0 0-16,4 4 0 15,0-1 0-15,0 8 0 16,0-3 0-16,0 2-1 16,0-4 1-16,0-3 0 15,0-5 0-15,0-1 1 0,0 1-1 16,0 1-1-16,0 0 1 16,0 5 0-16,-3-1 1 15,3 2-1-15,-3-1 0 16,-6 3 0-16,-1-2 0 15</inkml:trace>
  <inkml:trace contextRef="#ctx0" brushRef="#br0" timeOffset="451816">14733 6549 166 0,'0'0'128'15,"0"0"4"-15,0 0-36 16,0 0-16-16,0 0-19 16,0 0-21-16,63-2-5 0,-61-1 0 15,-2 3-12-15,0 0-8 16,3 0 3-16,-3 0-5 16,0 0-7-16,0 0 10 15,0 0-10-15,0 0-5 16,0 0 3-16,0 0-4 15,0 0 0-15,0 0 4 16,0 0-3-16,3 0 7 16,-3 0-8-16,3 5 1 15,-3 3 1-15,0-2-2 16,0 3 2-16,3 3 5 16,-3 1 0-16,0 2 11 15,0 8 7-15,0-1 6 0,0 3-5 16,0 8-5-16,0 5 5 15,0 1-8-15,0 1 1 16,0 0 3-16,0-2-7 16,0 0 5-16,0 4-4 15,0-4 2-15,0 1-8 16,4 2 2-16,-1-2-4 16,0 2 0-16,0-3 0 15,-1 1-2-15,1-3-3 16,-3-1-1-16,3-2 0 15,-3 3 1-15,0-3-1 16,4 3-2-16,-1-4 4 16,3 4-1-16,-3 0-1 15,-3-3-1-15,2-3 3 0,-2 0 3 16,0 1 13-16,0-3-3 16,0-1 10-16,0-3-6 15,0 4 2-15,0-6-4 16,0 0-6-16,0 0-3 15,0 0 7-15,0-3-5 16,0 3-4-16,0-2-1 16,0-4-1-16,0 3-3 15,0-1 4-15,0 0-3 16,5 1-1-16,-2 1 2 16,-3 2-3-16,2-3-1 15,1 3 4-15,0 2-2 16,0 4 4-16,0-3-2 0,1 5 2 15,-1 0-3-15,2 3 2 16,-2 1-4-16,7-2-2 16,-4 7 5-16,4 5-2 15,7 8-3-15,-2 17-26 16,1 2-164-16,-16-2-211 16</inkml:trace>
  <inkml:trace contextRef="#ctx0" brushRef="#br0" timeOffset="453096">7575 8788 376 0,'0'0'273'15,"0"0"-204"-15,0 0 19 16,0 0 32-16,0 0-37 16,0 0-25-16,-34-3-5 15,34 3-22-15,0 0-7 16,0 0-10-16,3 0-6 0,21 0-1 15,26 0 18-15,16 0 7 16,29 0-4-16,21 0-6 16,16 0-3-1,14 0-3-15,10-1-9 0,13-6 5 16,8-1-6-16,3 3 3 16,-3-4-4-16,-12 3 1 15,-9 4-3-15,-9-1 1 16,-17 0-3-16,-13 3 2 15,-1 0-2-15,10 0 1 16,26 0-1-16,35 0-1 16,24 0 3-16,24 0-3 0,9 0 0 15,1 0 0 1,-16 0 0-16,-21 0 0 0,-28 3 0 16,-27 2 0-16,-21-2 0 15,-13-3 3-15,-13 0-3 16,5 0 1-16,5 0 0 15,-1 0 2-15,1 0-3 16,-8 0 0-16,-20 0-1 16,-12 0 1-16,-18 0 0 15,-8-3-1-15,-2-2-1 16,2-3 2-16,-2-6 5 16,7 7-1-16,-2-5-2 15,0 1 4-15,6 0-3 0,-1-3 1 16,7 3 3-1,-4 3-5-15,5 0 2 0,-5 2-2 16,5 1 1-16,-3-1 1 16,-4 1 1-16,1-1 2 15,-1 1 2-15,-7-3 1 16,-7 2 1-16,-2 2 5 16,-1 0-5-16,5 1-1 15,10 0-6-15,5 0 0 16,-1 1 1-16,-3-1-4 15,-7 0 1-15,-4-2 2 16,-4 1-4-16,-4 0 2 16,-5 1-1-16,-10 0 5 0,-8 1-6 15,-13 2 0-15,-3 0 0 16,0 0 0-16,0 0 0 16,0 0-43-16,-3 0-109 15,-10 5-102-15,-2 11-100 16</inkml:trace>
  <inkml:trace contextRef="#ctx0" brushRef="#br0" timeOffset="454201">7737 10732 682 0,'0'0'126'16,"0"0"-3"-16,0 0 1 16,0 0-64-16,0 0-38 15,0 0-7-15,76 0-2 16,-28 0 15-16,13 0 22 16,10 0-14-16,6-5-11 15,8-3-1-15,13 0-1 16,18-7-2-16,16 2-11 15,21-1-1-15,6 3 0 16,2 0 0-16,-8 3-4 16,-4 0 0-16,1 2 0 15,6 1 6-15,11-3 5 0,12-3-3 16,15-1 3-16,9 4-3 16,-2 0-4-16,1 0-1 15,-10 0-7-15,-2-3-1 16,-10 2 2-16,-5 1 2 15,-11 0-3-15,-1 5 1 16,4 1 1-16,5-2-1 16,2 2 0-16,6-1-1 15,0 3 6-15,-3 0-5 16,-12 0-3-16,-12 0 1 16,-6-3-2-16,-9 1 2 15,-1-4 0-15,4 1 0 16,-4-4 0-16,-2 1 0 0,-5 5 1 15,-9-3 0-15,-9 4-1 16,-15-1 0-16,-10 3 1 16,-15-3 1-16,-19 3-3 15,-14 0 1-15,-5-2 0 16,-7-1 3-16,-3-1-2 16,8 0-1-16,-6 1 1 15,11 0 0-15,0 1-1 16,9 2 0-16,6 0 0 15,0 0 4-15,4 0-4 16,-5 0 0-16,-2 0 0 16,-16 0 2-16,-8 0-2 0,-13 0-1 15,-9 0 1 1,-3 0 0-16,-3 0-54 0,-64-13-235 16,-49-29-820-16</inkml:trace>
  <inkml:trace contextRef="#ctx0" brushRef="#br0" timeOffset="455519">9453 7051 460 0,'0'0'212'16,"0"0"-146"-16,0 0-3 15,0 0 49-15,0 0-16 16,0 0-14-16,58 90-25 16,-39-49-12-16,-4 14 5 15,1 9-10-15,-5 9 2 16,-4 13-7-16,-7 5 0 15,0 5-14-15,0 0 0 16,0 1 11-16,0-7-21 16,3 6 3-16,-3 4 3 0,0 4-8 15,0 1 5-15,0 1-7 16,0 0 3-16,0-8-2 16,0-2 1-16,0 1-4 15,0 2 1-15,0-1-5 16,0 5 8-16,3-10 6 15,7-5-8-15,1-3 9 16,-1 0 3-16,-1-2-10 16,-4-3 11-16,5 0-13 15,-1-9 3-15,-2 0-2 16,1-2 1-16,-2-5-4 16,1-7 4-16,-1 4-5 15,-3-4 0-15,4 4 4 0,-4-1-2 16,-3 4 5-1,0 1-3-15,0 2 4 0,0 1-9 16,2 7 6-16,4-4-9 16,0 3 3-16,1 0-1 15,-1 1 0-15,-1-1 1 16,-1 3 1-16,-4-3-3 16,0-2 1-16,3-4-1 15,0-7-1-15,0-3 0 16,3-2 0-16,1-5 0 15,-2 7 2-15,4 0 0 16,-5-3-2-16,2 2 0 0,-3 4 0 16,-1-6 3-1,6 3-3-15,-3-6-1 0,1-4 1 16,0 6 0-16,3-5 0 16,0 3 1-16,4-2-3 15,-5 0 4-15,8 1-3 16,-6 8 2-16,-5 4-1 15,1-3 6-15,-2 3-6 16,2-3-3-16,-3-2 3 16,0-5 1-16,2-12 3 15,2-2-4-15,2-7 0 16,-2-9-3-16,2-4 3 16,-4-8 0-16,2-5-1 15,-1-4 1-15,2 2-2 16,5-2-3-16,3 3-3 0,-1 1-32 15,4-6-59-15,2 8-123 16,-7-3-139-16,-1-5-555 16</inkml:trace>
  <inkml:trace contextRef="#ctx0" brushRef="#br0" timeOffset="456983">12280 6783 620 0,'0'0'175'0,"0"0"-39"16,0 0-33-16,0 0-47 16,0 0-33-16,0 0-2 15,-24-25 14-15,21 34-2 16,0 10 13-16,0 6-2 16,0 8-4-16,-1 11-3 15,1 8-6-15,3 11-8 16,-3 20 19-16,0 2-16 0,1 14 12 15,-6 5-16-15,6 4-6 16,-1 2-6-16,0 0 9 16,0-6 0-16,0 0-7 15,0 2 2-15,-1-5 1 16,4 7-4-16,0 2-7 16,0-4 1-16,0 2 1 15,4-7 1-15,8-2-2 16,6 4-3-16,-8 4-1 15,4 3 4-15,-7 0 4 16,-1-6 5-16,0-8-7 16,-3-5 7-16,-3 0-1 0,0 2-7 15,0-2 3-15,0 1-3 16,0-8 0-16,0-2 6 16,4-4-11-16,-1-2 6 15,-3-1 0-15,3-1-7 16,-1-3 9-16,-2 0-2 15,0-7-2-15,0 2 1 16,0 0 0-16,0 1-5 16,0 1 2-16,0-2 0 15,0 3 1-15,0 0-2 16,0-6 0-16,0 3-1 16,0 0 3-16,0 0-3 0,0 6 1 15,0 2-1 1,0-3-1-16,0 1 2 15,0-4-2-15,0-4 4 0,0-5-3 16,0 0 2-16,0-7-2 16,0 1 2-16,0 2-1 15,0-8-1-15,0-1 1 16,0-5-1-16,0 1 0 16,0-4 3-16,0 0-4 15,0 4 0-15,0-4 1 16,0 4-1-16,0-7 1 15,0 1-1-15,0-3 1 16,0-3 4-16,0 1-5 0,0-1 0 16,0-5 1-1,3-1-1-15,0-1 0 0,-3 1 0 16,4 3 1-16,-4-2-1 16,0 0 2-16,3-3-2 15,-3 0-2-15,3-6 2 16,0-1 1-16,-3-5-1 15,0 4 4-15,0-3-4 16,3 8 0-16,-3 0 1 16,0 1 0-16,0-1 0 15,2-3-1-15,1-7 0 16,2-3-6-16,-5-6 6 16,0 0-2-16,2 0-11 15,14-12-36-15,1-29-50 16,-10-22-143-16,-7-22-505 0</inkml:trace>
  <inkml:trace contextRef="#ctx0" brushRef="#br0" timeOffset="458588">8397 6313 828 0,'0'0'185'0,"0"0"-83"16,0 0-22-1,0 0-8-15,0 0-10 0,0 0-24 16,-10 3-10-16,5 16 12 16,-2-2-22-16,1 4-8 15,6 4-3-15,0 0 3 16,0 5-6-16,0 6 0 15,0 0 0-15,13 5-3 16,8-3 4-16,6-4-5 16,-3-9 0-16,4-9-5 15,-4-8 5-15,5-8 2 16,-2 0 2-16,7 0 4 0,-2-16 2 16,-1-12-9-1,-12-5 12-15,-4-8-5 0,-12 0 18 16,-3-9 8-16,0-2-6 15,0 5 2-15,-28 3-1 16,-12 12-19-16,-5 9-7 16,2 12-3-16,-3 8-3 15,0 3-4-15,7 0 6 16,-1 14 1-16,10 19-30 16,5 8-69-16,13 9-103 15,12 8-175-15</inkml:trace>
  <inkml:trace contextRef="#ctx0" brushRef="#br0" timeOffset="459208">10563 6235 446 0,'0'0'308'16,"0"0"-137"-16,0 0-27 16,0 0-21-16,0 0-18 15,0 0-23-15,0-10-5 16,0 10-24-16,0 0-12 15,0 0-15-15,0 0-11 16,0 3-10-16,0 19-1 16,0 8 3-16,0 6 2 15,0 5-5-15,0 3-1 16,3 3-1-16,3 8-2 0,6 8-37 16,1 0-157-1,8 3-213-15</inkml:trace>
  <inkml:trace contextRef="#ctx0" brushRef="#br0" timeOffset="463048">6912 7933 681 0,'0'0'175'16,"0"0"-40"-16,0 0-28 16,0 0-13-16,0 0-7 15,0 0-15-15,-68-55-12 16,59 52-8-16,-1 0-11 16,2 1-1-16,-1 2-19 15,-1 0-8-15,2 0 6 16,-5 0-10-16,-5 2-6 15,-1 26-2-15,-5 2 0 16,9 5 1-16,6 5-2 0,5-2-1 16,4 3 0-16,0-3-1 15,0-5 2 1,10 1 0-16,8-8 0 0,3-6-2 16,1-6 2-16,-1-8 0 15,3-6-1-15,2 0 3 16,0 0 5-16,1-14-4 15,-1-8 3-15,-2-7-3 16,-3 3 4-16,-2-4-5 16,-7-6 2-16,-3-9 1 15,-3 3 4-15,-2 0 0 16,-4-2-3-16,0 2 11 0,0 6 4 16,-7 5-6-1,-12 14-11-15,1-1 3 0,-9 10-1 16,-7 8-6-16,-9 0-2 15,-2 3-2-15,-2 33 2 16,8 8-1-16,12 10-25 16,11 10-45-16,16-1-100 15,0 4-124-15,31-7-260 16</inkml:trace>
  <inkml:trace contextRef="#ctx0" brushRef="#br0" timeOffset="464364">13191 6128 639 0,'0'0'125'0,"0"0"3"16,0 0-19-16,0 0-15 0,0 0-34 15,0 0-28-15,0-104-5 16,6 94-7-16,12-5-15 15,-2 7 14-15,2 3-8 16,6 2-7-16,-2 3-4 16,2 0-1-16,-3 0-3 15,2 19 2-15,-12 6 0 16,-8 11-1-16,-3 5-1 16,0 7 4-16,-37 0 0 15,-3-1 0-15,-2-6 0 16,5-11 6-16,10-10-6 15,14-9-6-15,10-6 3 16,3-5 1-16,0 0 2 16,0 0 0-16,0 0-2 15,19 0-1-15,26 0 3 0,32-5 5 16,25-11-3-16,12-1-2 16,10 0 2-16,-8 6-1 15,-25 11-1-15,-33 0-65 16,-34 0-191-16,-24 15-582 15</inkml:trace>
  <inkml:trace contextRef="#ctx0" brushRef="#br0" timeOffset="465338">6830 9745 573 0,'0'0'291'16,"0"0"-129"-16,0 0-42 16,0 0 18-16,0 0-21 15,0 0-31-15,0-68-18 16,0 64-18-16,0 4-14 0,0 0-1 16,0 0-10-1,0 0-14-15,0 0-8 0,0 0-1 16,0 0-2-16,0 9 0 15,0 18-6-15,0 12 6 16,0 11 8-16,0-1-3 16,0 1 3-16,0 1-7 15,0 2 2-15,0-1-3 16,0 3 0-16,0-3-8 16,0 0-79-16,0-1-228 15,0-11-360-15</inkml:trace>
  <inkml:trace contextRef="#ctx0" brushRef="#br0" timeOffset="466044">6941 11769 875 0,'0'0'139'0,"0"0"-48"0,0 0 19 16,0 0-16-16,0 0-27 15,0 0-27-15,-2-94-6 16,2 92-12-16,15-1-14 16,16 3-4-16,5 0-2 15,4 0 0-15,-1 0 1 16,-5 3-1-16,-5 14-4 15,-11 2 0-15,-7 6 2 16,-8 10-10-16,-3 9 10 16,0 14 10-16,-37 8-2 15,-14 3-3-15,-7-3 3 16,0-6-4-16,8-21-4 16,21-15 10-16,13-13-5 15,13-5 0-15,3-6 7 0,0 0 3 16,0 0 12-16,13 0 5 15,20-6-12-15,22-7 6 16,21-9-10-16,17-3-15 16,0 3-1-16,-6 6-127 15,-29 8-347-15</inkml:trace>
  <inkml:trace contextRef="#ctx0" brushRef="#br0" timeOffset="489925">18740 6128 744 0,'0'0'263'0,"0"0"-158"16,0 0 195-16,0 0-232 15,0 0-1-15,0 0 8 16,0 0-19-16,-25-38-10 16,25 21-35-16,0-2-5 15,4 3 1-15,5 5-2 16,-4 6-5-16,8 1-4 0,5 4 4 15,7 0 0-15,6 6-5 16,1 22 5-16,0 4-2 16,-8 5-3-16,-9-2 0 15,-9-4-6-15,-3-4-1 16,-3-5 4-16,0-6 3 16,0-10 0-16,0-3 5 15,0-3 2-15,0 0 8 16,0 0 1-16,0-11 3 15,0-16-2-15,0-13-6 16,0 0-2-16,0-7 3 16,12 5-2-16,-2 12-3 15,-1 14-2-15,-3 10 0 0,-4 6 0 16,8 0-9-16,3 0 3 16,4 20 6-16,6 4 0 15,-5 3-1-15,-4-2 0 16,-4-5 1-16,-1-6-7 15,-6-6-1-15,-3-3 3 16,0-5 5-16,0 0 3 16,0 0-2-16,4 0 9 15,-1-5-2-15,0-20-3 16,2-11-4-16,5-5-1 16,4 5-1-16,-1 7-1 15,3 11 2-15,-5 13-1 0,-1 5 1 16,6 0-8-1,2 0 4-15,3 11 4 0,-2 14-4 16,-1-1 4-16,-4 4-19 16,2-3-78-16,-1 0-110 15,-2-6-101-15,4-8-153 16</inkml:trace>
  <inkml:trace contextRef="#ctx0" brushRef="#br0" timeOffset="490156">19465 5934 758 0,'0'0'221'15,"0"0"-72"-15,0 0-5 16,0 0-27-16,0 0-69 0,0 0-34 16,66-36-8-16,-32 25-4 15,9 0 1-15,5-3 0 16,2 3-3-16,-8 5 0 15,-18 4-78-15,-17 2-100 16,-7 0-64-16,0 8 12 16,-15 9-133-16</inkml:trace>
  <inkml:trace contextRef="#ctx0" brushRef="#br0" timeOffset="490301">19598 5986 157 0,'0'0'391'16,"0"0"-208"-16,0 0-68 0,0 0-16 15,0 0-28-15,0 0-21 16,126-3-30-16,-75-7-11 16,11 0-5-16,2 2-4 15,-16 0-159-15,-16 3-701 16</inkml:trace>
  <inkml:trace contextRef="#ctx0" brushRef="#br0" timeOffset="490700">20078 5782 744 0,'0'0'288'0,"0"0"-101"16,0 0-20-16,0 0-34 0,0 0-40 16,0 0-36-16,-34-52-31 15,32 52-20-15,2 0-6 16,0 22-7-16,0 8 7 15,0 6 2-15,2 0-2 16,20-3 0-16,9-6 1 16,1-7-1-16,10-7-3 15,-3-10 1-15,4-3 4 16,-6 0-1-16,-8-21 3 16,0-4 6-16,-15-1 21 15,-4-1 3-15,-10-3 1 0,0-1-2 16,0 4-11-1,-31 5-4-15,-9 5-18 0,-3 7-1 16,-2 6 0-16,5 4-9 16,6 0 0-16,10 4-35 15,9 15-22-15,5 6-50 16,10-5-110-16,0-4-119 16,4-11-328-16</inkml:trace>
  <inkml:trace contextRef="#ctx0" brushRef="#br0" timeOffset="491226">20441 5408 734 0,'0'0'336'0,"0"0"-193"0,-167-145 23 16,72 101-30-16,-21 5-54 15,-19 9-22-15,-14 4-29 16,-4 16-1-16,0 10-11 15,3 0-2-15,10 14 2 16,12 33-11-16,17 16 3 16,19 25-7-16,17 22-4 15,7 19 0-15,20 11-1 16,8 0 1-16,18 4 1 16,16-7 3-16,6-8-6 15,24-8 2-15,38-22-4 16,21-13-5-16,17-21 0 0,22-18 2 15,18-13 4-15,11-19 3 16,5-11 2-16,-3-4 1 16,-2-19-2-16,10-31 9 15,-3-16-5-15,-6-19 14 16,-10-12 1-16,-20-9 11 16,-16-10 2-16,-17 0-2 15,-22-2-2-15,-25-1 3 16,-26-1-9-16,-16 1-4 15,-24 1 4-15,-50 10-23 16,-32 15 0-16,-32 11 0 16,-25 21 0-16,-22 20 0 15,-2 22 0-15,19 19 0 0,28 2 0 16,42 37-12 0,22 19-48-16,20 16-39 0,11 20-29 15,5 5-124-15,3-6-448 16</inkml:trace>
  <inkml:trace contextRef="#ctx0" brushRef="#br0" timeOffset="494696">21731 5944 639 0,'0'0'415'0,"0"0"-241"16,0 0-18-16,0 0-30 16,0 0-54-16,0 0-18 15,0 0-24-15,-48-66-11 16,48 66-8-16,0 0-6 16,6 0-5-16,28 0-4 15,14 9 4-15,10 18 5 16,0 1-1-16,-3 3-2 15,-6 1 0-15,-10-2 0 16,-10-5-2-16,-14-3 0 16,-12-6-1-16,-3 1-4 15,0-4-7-15,-25 2-17 0,-8-10 7 16,5-2 4-16,6-3 12 16,11 0 5-16,4 0 1 15,7-23 6-15,0-1-6 16,0-7-1-16,3-2-2 15,19 1 1-15,0-3 2 16,2 4 1-16,0 1 1 16,0 2 2-16,-3 6-2 15,-5 0 5-15,-3 8 8 16,-2 6-6-16,-4-3 1 16,-1 6-3-16,-6 2-1 15,0 0 6-15,0 3-1 16,0 0 4-16,0 0-4 0,0 0-4 15,-13 0-7-15,-1 0-8 16,-2 0 7-16,3 25 1 16,8 5 0-16,5 3-1 15,0 0-3-15,0 0-7 16,18-3-1-16,22-8 3 16,5-9-1-16,8-10 7 15,-1-3 3-15,-1 0-1 16,2-10 0-16,2-23 1 15,-13-3 7-15,-2-8-3 16,-6-6 15-16,-7-10 12 16,-6-6-2-16,-8-8 0 15,-10 5-14-15,-3 12 5 16,0 15-1-16,0 17-8 0,0 17 0 16,-3 8 8-16,0 0-6 15,-7 0-13-15,5 36-9 16,-5 14 9-16,10 21 3 15,0-3-3-15,0 4-4 16,28-10 3-16,5-8-10 16,6-11-17-16,1-9-33 15,-6-13-13-15,-10-9-46 16,-1-6-122-16,-15-6-93 16,-8 0-252-16</inkml:trace>
  <inkml:trace contextRef="#ctx0" brushRef="#br0" timeOffset="495776">22535 5824 634 0,'0'0'209'0,"0"0"-25"15,0 0-25-15,0 0-29 16,0 0-89-16,0 0-30 16,92-39-1-16,-25 25 7 15,1-2 6-15,-7 2 24 16,-10-3-1-16,-2 3-8 15,-12 4-8-15,-10-1-4 16,-9 6-2-16,-5 1-1 16,-13 4-4-16,0 0-4 15,0 0 12-15,0 0-12 0,0 0-8 16,0 0-6-16,0 9-2 16,0 18-2-16,0 9 3 15,14 2 10-15,5-2-10 16,2-3 2-16,5-8-3 15,-5-5 1-15,6-10-3 16,-3-7-1-16,4-3 4 16,-1 0 0-16,4-8 5 15,-9-17-5-15,-1 0 3 16,-6-5 1-16,-6-5 5 16,-2 2 5-16,-7 2 5 15,0 6 5-15,0 9-4 0,0 7-1 16,0 7-2-16,0 2-5 15,0 0-7-15,0 0-5 16,0 0-6-16,0 19-4 16,0 17 10-16,0 2 0 15,9 1 0-15,9-6 0 16,3-6 0-16,1-8-2 16,-1-4-1-16,3-10-1 15,1-5 1-15,0 0 2 16,1 0 1-16,6-22 3 15,-8-3-1-15,0-3-2 16,-6-3 0-16,-2-6 6 16,-3-2-6-16,-2 4 0 0,2 4 1 15,-8 11-1 1,2 13 2-16,-4 4-2 0,-3 3-4 16,6 0-1-16,4 0-3 15,4 10 1-15,2 15 7 16,2 6 0-16,-2 2-1 15,-1-2 0-15,4-4-1 16,-2-5 2-16,1-3-1 16,3-5 0-16,2-3 1 15,-6-8 0-15,1-3-4 16,1 0 6-16,-3 0-3 16,2-17 2-16,0-5 5 0,-2-8-5 15,-5 3 1 1,2-7 5-16,0 4-4 0,-8 5 1 15,1 6-2-15,-3 7 0 16,-3 10 6-16,4 2-8 16,-4 0-5-16,0 0-2 15,6 9-2-15,2 15 1 16,8 9 8-16,0 1 3 16,-1-4-3-16,-1-3 0 15,2-8-1-15,-6-8-1 16,1-5 0-16,-1-6 0 15,1 0 0-15,5 0 4 16,5-17 0-16,5-13-1 16,1-6 3-16,0-5-3 15,1 2 1-15,-7 9-1 16,-5 11 0-16,-8 8 0 0,2 11-1 16,2 0-4-16,3 0-4 15,7 25 8-15,2 5 0 16,4 3 0-16,2 0 0 15,4-5-1-15,3-8-15 16,-1-2-67-16,-9-11-77 16,-8-7-258-16</inkml:trace>
  <inkml:trace contextRef="#ctx0" brushRef="#br0" timeOffset="514217">8498 7941 954 0,'0'0'229'15,"0"0"-22"-15,0 0-66 0,0 0-31 16,0 0-42-16,0 0-30 15,-13-63-8-15,7 57 3 16,-1 4-8-16,4 2 2 16,1 0-16-16,2 0 10 15,-3 0-8-15,0 0-13 16,3 0 0-16,0 0-3 16,-7 11-2-16,-2 18-3 15,1 16 8-15,4 5 1 16,4-7-1-16,0-1-5 15,15-4 5-15,14-11-3 16,6-1-9-16,2-17 11 0,5 1-14 16,2-10 14-1,-4 0 1-15,0 0-4 0,-11-14 4 16,3-11 7-16,-8-8 1 16,-6-5 2-16,-5-4-9 15,-7 1 20-15,-6-5 0 16,0-1-1-16,-3 0-4 15,-21 3-8-15,-10 6-4 16,0 7-3-16,-12 9-1 16,-3 8-2-16,-12 12-2 15,-6 2-7-15,-4 0 6 16,13 21-13-16,13 21-29 16,21 19-30-16,24 9-68 15,0 5-161-15,39 0-302 16</inkml:trace>
  <inkml:trace contextRef="#ctx0" brushRef="#br0" timeOffset="517255">10508 7773 990 0,'0'0'146'0,"0"0"-41"15,0 0 46-15,0 0-14 16,0 0-54-16,0 0-15 16,-6 8-29-16,6-8 3 15,0 0-6-15,0 0-19 16,3 0 3-16,10 0-9 15,5-10-5-15,6-20-5 16,9-9 4-16,1 8-5 16,-3 4 2-16,-13 8 2 15,-6 5-4-15,-5 6 1 16,-7 5 4-16,0 0 0 16,0 3 2-16,0 0-6 15,0-2 7-15,0 2-8 0,0 0-4 16,0 0 0-16,0 0 1 15,0 0 1-15,0 0-17 16,0 5 14-16,0 22 2 16,0 9-3-16,8 11 6 15,-2 0 4-15,1-3-3 16,-1 0-1-16,0-4 2 16,3 0-2-16,-3-7 5 15,0-6-5-15,-2-5-4 16,-4-8 4-16,0 1 0 15,0-8 0-15,0-2-3 16,0 0 3-16,0-5-2 0,0 0 2 16,0 7-7-1,-18-2 7-15,-11 3 9 0,-1 0-4 16,-1 1-5-16,-3-4 5 16,7 4-3-16,0-4-1 15,6 1-1-15,3-1 0 16,2-3 1-16,9-2-1 15,7 0-4-15,0 0 0 16,0 0 4-16,0 0-9 16,0 0 7-16,23 0-3 15,16 0 4-15,20-7-5 16,16-13 10-16,8-2-4 16,8-3 1-16,1 1 0 15,-10 5-2-15,-14 5 2 16,-22 8-1-16,-19 6 0 0,-17 0-101 15,-10 22-202-15,-10 7-369 16</inkml:trace>
  <inkml:trace contextRef="#ctx0" brushRef="#br0" timeOffset="520889">13167 7451 294 0,'0'0'635'0,"0"0"-485"16,0 0 11-16,0 0-17 0,0 0-29 16,0 0-50-1,-18-80-23-15,26 76-23 0,26 1-19 16,11 3 0 0,14 0-2-16,-4 5 2 0,-10 26-4 15,-14 10-3-15,-15 11 7 16,-16 8-2-16,0 9-1 15,-40 0 3 1,-15-6 5-16,0-5-5 0,2-14 0 16,16-17 7-16,20-10-7 15,10-11 2-15,7-6-2 16,0 0 0-16,0 0 1 16,0 0-1-16,29 0 17 15,22 0-16-15,28-6 17 16,26-19-8-16,7 1-10 0,-7 7 0 15,-14 6-22 1,-18 11-182-16,-15 0-367 0</inkml:trace>
  <inkml:trace contextRef="#ctx0" brushRef="#br0" timeOffset="529400">18944 9096 788 0,'0'0'325'0,"0"0"-146"15,0 0-35-15,53-154-21 16,-39 105-42-16,2 2-26 16,-4-3-13-16,-3 6-4 15,-2 7-9-15,-4 8-8 16,-3 10 2-16,0 11 1 15,0 5-7-15,0 3 2 16,0 0-12-16,0 0-7 16,0 0-5-16,0 0-3 0,0 6-11 15,0 22 5-15,0 10 14 16,0 9 4-16,0-3-4 16,18-8 0-16,4-7 0 15,7-3-5 1,5-11-8-16,3-6 1 0,16-9-3 15,5 0 2-15,3-11-8 16,-10-14-47-16,-26-3-93 16,-25-2-287-16</inkml:trace>
  <inkml:trace contextRef="#ctx0" brushRef="#br0" timeOffset="529767">19005 8296 287 0,'0'0'696'15,"0"0"-554"-15,0 0-6 16,0 0-20-16,0 0-62 16,0 0-47-16,3-14-7 15,-3 25-20-15,0 19 20 16,0 1 1-16,0 0 0 15,29-5-2-15,7-10 4 16,7-2 16-16,0-8 9 16,-7-6 16-16,-9 0 17 15,-5-2 2-15,-10-18-9 0,1-2-15 16,-13-2-8-16,0 1 3 16,0 2-20-16,-23 2-14 15,-12 7 0-15,-5 12-12 16,3 0-11-16,6 22-60 15,23 31-76-15,8 13-83 16,5 5-176-16</inkml:trace>
  <inkml:trace contextRef="#ctx0" brushRef="#br0" timeOffset="529966">20020 8953 12 0,'0'0'1072'16,"0"0"-912"-16,0 0 1 16,0 0-16-16,0 0-106 15,0 0-25-15,-49 41-10 16,1 3-1-16,-2 3-3 16,2-3-24-16,11-3-202 15,10-2-261-15</inkml:trace>
  <inkml:trace contextRef="#ctx0" brushRef="#br0" timeOffset="530399">20623 8524 1102 0,'0'0'258'0,"0"0"-66"0,0 0-56 15,0 0-68-15,0 0-40 16,0 0-27-16,3-4-1 16,2 43-16-16,4 17 16 15,4 10 5-15,5 8-5 16,-2 11 2-16,-1 13-2 16,4 11 0-16,-5-7 1 15,1-12 1-15,1-21-1 16,-3-23-1-16,-5-12-1 0,-2-18-3 15,-3-8 0-15,-3-8-1 16,0 3 5-16,-12-3-8 16,-27 0 8-16,-11 0 1 15,-5-6 2-15,9-21-4 16,10-9 2-16,3-11 2 16,10-8-3-16,12-5 1 15,11-18-1-15,0-4-4 16,34-4-12-16,27 13-11 15,8 15-31-15,2 11-30 16,-10 17-77-16,-18 5-134 16,-25 4-637-16</inkml:trace>
  <inkml:trace contextRef="#ctx0" brushRef="#br0" timeOffset="530740">20525 8225 891 0,'0'0'185'0,"0"0"-52"16,0 0 4-16,0 0-17 16,0 0-58-16,0 0-38 15,-62-31-24-15,62 31-1 0,0 6-11 16,0 7-1-16,7 7 13 15,11-12 3-15,1-3-3 16,-8-5 1-16,-1 0 7 16,-2 0 7-16,-1 0 8 15,-4-2-2-15,-3-9 7 16,0-1 4-16,0 1-14 16,0 6-18-16,-18 2-16 15,-3 3-40-15,2 0-99 16,9 6-123-16,10 19-88 15</inkml:trace>
  <inkml:trace contextRef="#ctx0" brushRef="#br0" timeOffset="531313">20779 7961 860 0,'0'0'186'0,"-203"-121"-54"16,63 62-18-16,-13 8-2 16,-18 9-37-16,-13 12-14 15,4 11-28-15,-6 17-21 16,8 2 5-16,5 2 9 16,1 36-23-16,14 15 8 15,7 16-3-15,17 21-6 16,15 22-2-16,21 13 0 0,16 10 2 15,18 4-2 1,21 5-1-16,12 7 1 0,18 6 0 16,13 5 0-16,8-6-2 15,50-4 1-15,21-18-2 16,27 1 2-16,32 2 1 16,31-4 0-16,32-4 4 15,34-25-3-15,13-30 0 16,17-34 3-16,17-36 11 15,7-4 17-15,23-55 4 16,-13-16-17-16,-29-16 10 16,-46-4 2-16,-54-5 0 15,-44-7 2-15,-25-9 7 0,-28-15-1 16,-22-19-8 0,-29-19-10-16,-22-10 0 0,-33-8-11 15,-54 2-7-15,-34 2-3 16,-35 9 0-16,-34 14 0 15,-24 12 0-15,-9 24-5 16,1 12-3-16,8 27-16 16,15 25-26-16,28 28-30 15,30 28-16-15,34 11-52 16,34 37-232-16,26 11-551 16</inkml:trace>
  <inkml:trace contextRef="#ctx0" brushRef="#br0" timeOffset="539216">8168 9704 565 0,'0'0'245'16,"0"0"-86"-16,0 0 26 16,0 0-2-16,0 0-53 15,0 0-50-15,0-19-37 16,11-1-8-16,7-10-8 15,4 0-2-15,6-3-14 0,-1-3 7 16,7 5 0-16,3-4-9 16,2 3 2-16,-5 1-1 15,-4 6 0-15,-14 13-3 16,-8 5 3-16,-3 4-3 16,-5 3 0-16,0 0-3 15,0 0-3-15,0 0 1 16,0 0-2-16,0 19-6 15,-8 20 5-15,-7 13 1 16,1 3 5-16,1 3-1 16,10-3-4-16,0 3 1 15,3 5-1-15,0-5 0 16,0-6 0-16,0-11 0 16,3-5 0-16,6-8 0 15,-2-7 0-15,-2-1 0 0,-2-9 2 16,-3 0-2-16,0-5 1 15,0-2-1-15,0 5 0 16,-5 2-5-16,-24 3 5 16,-1-4 4-16,-4 1 2 15,8-5-4-15,1-1 2 16,7-1-2-16,2-2-2 16,6-2 4-16,8 0-4 15,2 0 0-15,0 0 2 16,0 0-2-16,0 0-1 0,0 0-3 15,0 0-1 1,24-6-5-16,20-13 4 0,17-5 6 16,18-7 3-16,3 7-3 15,0-1 0-15,-5 3-1 16,-9 8-23-16,-20 6-50 16,-14 8-85-16,-13 0-173 15,-12 6-225-15</inkml:trace>
  <inkml:trace contextRef="#ctx0" brushRef="#br0" timeOffset="542964">8650 11604 906 0,'0'0'198'0,"0"0"-67"16,0 0 40-16,0 0-25 15,0 0-50-15,0 0-29 16,0 0-28-16,-115-103-7 16,115 74-16-16,0-1 7 0,0-6-3 15,14 1-16-15,23 1 4 16,5 2-3-16,8 18-1 15,-2 14-4-15,2 0-1 16,-11 19 1-16,-5 21 0 16,-7 16-4-16,-18 14 2 15,-9 9 2-15,0 6 2 16,-30-1-2-16,-15 2 0 16,-8-4 3-16,-2-4-2 15,7-15 0-15,11-19 0 16,11-21-1-16,21-15 2 15,5-8-2-15,0 0-5 16,12 0 5-16,40-17-2 0,24-20 2 16,19-14 7-16,16-9-4 15,2 2 2-15,-15 11-5 16,-23 17 0-16,-25 16-6 16,-21 14-41-16,-6 0-96 15,-15 14-271-15</inkml:trace>
  <inkml:trace contextRef="#ctx0" brushRef="#br1" timeOffset="567957">23794 8502 779 0,'0'0'243'0,"0"0"-123"0,0 0 4 15,0 0-12-15,0 0 5 16,0 0-53-16,-3-129-5 15,-13 104-17-15,1 3-2 16,-2 3-13-16,-2 8-18 16,4 0 11-16,-4 8-18 15,1 3-2-15,-4 0 0 16,-6 0-4-16,-2 17 4 16,3 19 0-16,2 4-4 15,6 10 4-15,14 3 0 0,5-1 0 16,0-3-5-1,5-8 3-15,21-11-5 0,1-10 0 16,0-12-1-16,1-8 8 16,2 0 2-16,-2-5 3 15,-4-18-2-15,-5-7-1 16,-4 3 7-16,-6-2 1 16,-9 3 2-16,0 4 11 15,0 8-5-15,0 8-4 16,0 6-1-16,0 0-6 15,0 0-7-15,0 0-8 16,0 0-4-16,0 12 3 16,6 15 9-16,19 9 1 0,2-3 2 15,10 0-3 1,3 0-1-16,-4 2-19 0,1 4-57 16,-7 1-131-16,-17 0-211 15</inkml:trace>
  <inkml:trace contextRef="#ctx0" brushRef="#br1" timeOffset="568385">23864 9314 877 0,'0'0'208'0,"0"0"-72"15,0 0 21-15,0 0-8 16,0 0-65-16,0 0-24 16,-24-116-23-16,14 116-18 15,-8 0-7-15,0 0-10 16,-9 16-2-16,-5 23 3 15,3 5-3-15,0 8 0 16,11 3 0-16,7-3 1 16,8-3-1-16,3-1 0 15,14-7-1-15,33-8 1 16,14-6 0-16,2-10 1 0,1-11 4 16,1-6-2-16,-4 0 6 15,-5-6 1-15,-14-11-5 16,-18 5 1-16,-18 8-6 15,-6 1-27-15,-30 3-113 16,-25 0-362-16</inkml:trace>
  <inkml:trace contextRef="#ctx0" brushRef="#br1" timeOffset="569871">23638 10416 780 0,'0'0'213'15,"0"0"-111"-15,0 0 11 16,0 0-24-16,0 0-45 16,0 0-31-16,-80 61-12 15,-8 10 17-15,-41 20 16 16,-26 13 9-16,-34 14-2 16,-28 17-14-16,-31 20 5 15,-18 18-12-15,-15-3-7 16,6 1 6-16,27-17-8 15,28-25-7-15,43-19-1 16,34-22 4-16,32-22-6 16,29-19 1-16,24-15 1 15,21-12 0-15,19-12-3 0,6-3 0 16,5-1 3-16,2-4-2 16,5 0-1-16,0 0 0 15,0 0-16-15,34 0-104 16,63-42-157-16,55-26 107 15,54-31-693-15</inkml:trace>
  <inkml:trace contextRef="#ctx0" brushRef="#br1" timeOffset="570417">23476 10540 293 0,'0'0'290'15,"0"0"-137"-15,0 0-21 16,0 0 9-16,0 0-37 16,0 0-5-16,9-17-4 15,-9 17-16-15,0 0 0 16,0 0-38-16,0 19-41 15,0 34 11-15,0 21 0 16,0 19 21-16,0 15-13 16,0 18 5-16,0 22 1 15,0 14-2-15,0 10-9 16,0-10-4-16,0-17 1 16,0-20-7-16,0-23-3 0,0-26 3 15,12-18-3-15,1-22 2 16,-2-20-1-16,-3-10-2 15,-6-6 1-15,1 0 0 16,-3 0-1-16,0-9-1 16,0-21-50-16,0-19-117 15,0-20-261-15</inkml:trace>
  <inkml:trace contextRef="#ctx0" brushRef="#br1" timeOffset="570914">23711 10386 777 0,'0'0'212'0,"0"0"-122"16,0 0-21-16,0 0-11 15,0 0-29-15,0 0 7 16,0 30 40-16,0-10-27 0,0 4-8 16,27 15 5-16,31 16 13 15,40 11-14-15,40 13 13 16,30 12-15-16,12 9-21 15,8 9-3-15,3 7-4 16,14 2-3-16,9-10-7 16,6-7-2-16,3-10 1 15,-12-6-4-15,-15-3 5 16,-25-7 2-16,-33-10-4 16,-29-10 0-16,-26-7-1 15,-25-24 0-15,-18-7 1 16,-19-11-1-16,-15-6 0 15,0 0 1-15,-6 0-3 16,0 0 0-16,0-4-6 16,-30-7-59-16,-20-8-129 0,-5-8-338 15</inkml:trace>
  <inkml:trace contextRef="#ctx0" brushRef="#br1" timeOffset="576889">18455 12806 687 0,'0'0'328'15,"0"0"-161"-15,0 0-23 0,0 0 6 16,0 0-33-16,0 0-54 15,0 0-29-15,-36-74-7 16,33 74-7-16,3 0-9 16,-6 0-11-16,0 25-2 15,-3 24 1-15,-7 8 1 16,0 21 5-16,8-5-3 16,-1 8 1-16,2 4 0 15,4-5-3-15,3-1 0 16,0-12-1-16,0-9 1 0,0-12-41 15,10-13-98-15,7-9-143 16,2-1-112-16</inkml:trace>
  <inkml:trace contextRef="#ctx0" brushRef="#br1" timeOffset="577167">18593 13224 621 0,'0'0'306'0,"0"0"-168"15,0 0-8-15,0 0-29 16,0 0-44-16,0 0-39 16,3-11-18-16,7 11-1 0,11-3-7 15,13-5 8-15,9-3 4 16,12 0-2-16,3-3 3 15,9-5-1-15,6 3-3 16,0-9 1-16,-5 6-4 16,-20 8-112-16,-27 3-130 15,-21 8-340-15</inkml:trace>
  <inkml:trace contextRef="#ctx0" brushRef="#br1" timeOffset="577441">18831 12836 802 0,'0'0'220'16,"0"0"-92"-16,0 0 3 15,0 0-42-15,0 0-67 16,0 0-18-16,0 63 0 15,0 3 13-15,0 20 33 16,-3-1-17-16,3 8-4 16,0 6-15-16,0 3-12 15,0-14 1-15,0-8-3 16,0-14-90-16,0-19-253 0</inkml:trace>
  <inkml:trace contextRef="#ctx0" brushRef="#br1" timeOffset="578112">19565 12564 969 0,'0'0'150'0,"0"0"14"15,0 0-1-15,0 0-64 16,0 0-59-16,0 0-32 15,-18 8-4-15,-3 44 1 0,-8 22 6 16,2 9-2-16,6 3-4 16,6 5 5-16,6 2 6 15,2 3-9-15,7 0-5 16,0 0-1-16,3-5 2 16,22-11-3-16,2-17 0 15,0-16-25-15,4-16-101 16,-4-18-133-16,4-13-117 15</inkml:trace>
  <inkml:trace contextRef="#ctx0" brushRef="#br1" timeOffset="578488">19712 13278 590 0,'0'0'253'0,"0"0"-94"15,0 0-19-15,0 0 35 16,0 0-52-16,0 0-28 15,-51-103-39-15,51 103-18 16,-4 0-22-16,1 0-16 16,0 0-2-16,3 23-19 15,0 15 16-15,0 9 5 16,0 2 0-16,19 1-4 16,15-12 3-16,-4-8-7 15,6-15 5-15,1-13 0 16,-3-2 6-16,-1 0 1 15,-5-25 2-15,-6-5-5 0,-10-6 7 16,-3-8 11-16,-9 3 4 16,0-6 8-16,-9 14-9 15,-22 3-15-15,-6 5-7 16,-2 6-8-16,5 8 2 16,7 11 4-16,8 0-34 15,6 6-59-15,11 35-146 16,2 11 0-16,0 6-95 15</inkml:trace>
  <inkml:trace contextRef="#ctx0" brushRef="#br1" timeOffset="578692">20145 13529 381 0,'0'0'484'0,"0"0"-376"16,0 0-2-16,0 0 11 15,0 0-71-15,0 0-10 16,-64 116-17-16,30-72-13 16,-5 3 2-16,2-3-7 15,10-11-1-15,6-3-10 16,5-8-203-16,5-3-211 16</inkml:trace>
  <inkml:trace contextRef="#ctx0" brushRef="#br1" timeOffset="579097">20362 13221 820 0,'0'0'231'0,"0"0"-140"16,0 0 38-16,0 0-33 15,0 0-66-15,0 0-30 16,0 8-3-16,0 23 3 16,0 7 0-16,0 8 3 15,0-4-1-15,13-3-2 16,5-7 2-16,6-8-1 0,5-9-1 16,-2-7 1-16,-1-8 6 15,0 0 6-15,-5-16 14 16,-2-11 37-16,-8-4 9 15,-4-11-15-15,-7 5-13 16,0 1-10-16,0 3-13 16,-28 5-7-16,-9 9-10 15,-6 2-5-15,1 9-9 16,2 8 7-16,16 0-18 16,8 0-51-16,16 0-76 15,0 14-132-15,3-3-142 16</inkml:trace>
  <inkml:trace contextRef="#ctx0" brushRef="#br1" timeOffset="579340">20583 12806 1066 0,'0'0'203'0,"0"0"-6"16,0 0-63-16,0 0-56 15,0 0-50-15,0 0-28 16,30-22-2-16,12 61 2 16,16 15 6-16,-5 10 3 15,-11 15 5-15,-10 15-6 16,-24 27-6-16,-8 8-1 16,-21 11-1-16,-37 1-21 0,-9-6-117 15,-7-17-216-15</inkml:trace>
  <inkml:trace contextRef="#ctx0" brushRef="#br1" timeOffset="587081">22487 12943 1028 0,'0'0'177'0,"0"0"-4"15,0 0-20-15,0 0-35 16,0 0-55-16,0 0-23 16,-19-21-17-16,19 21-5 15,0 0-10-15,0 0-1 16,0 13-3-16,0 20-3 15,0 13 14-15,0 10-4 0,3-1-4 16,0 6-4-16,3 4 1 16,-6-1-1-16,2-8 2 15,-2-10-5-15,0-8-33 16,0-13-46-16,0-6-89 16,0-6-194-16,19-9-198 15</inkml:trace>
  <inkml:trace contextRef="#ctx0" brushRef="#br1" timeOffset="587340">22816 13119 940 0,'0'0'197'0,"0"0"-67"0,0 0 48 16,0 0-87-16,0 0-54 15,0 0-17-15,0-13-14 16,18 13-6-16,16 0 0 16,9-6 1-16,15 1 5 15,-3 2-3-15,9-2 1 16,9-1-4-16,-2 1 0 16,-10-6-72-16,-24 5-216 15,-31 6-208-15</inkml:trace>
  <inkml:trace contextRef="#ctx0" brushRef="#br1" timeOffset="587608">23008 12836 983 0,'0'0'184'0,"0"0"14"0,0 0-36 15,0 0-100-15,0 0-42 16,0 0-20-16,-5 8 2 16,5 34-2-16,0 7 16 15,0 6-10-15,0 6 22 16,8-1-3-16,2 9-20 16,-1-3-1-16,-2 3-4 0,-2-3-8 15,4-8-107 1,-2-17-215-16,7-9-410 0</inkml:trace>
  <inkml:trace contextRef="#ctx0" brushRef="#br1" timeOffset="588222">23485 12608 731 0,'0'0'201'0,"0"0"-43"15,0 0-26-15,0 0 11 16,0 0-22-16,0 0-34 16,12-60-14-16,-12 60-19 15,3 0-17-15,-3 0-13 16,0 0-20-16,3 0-4 16,-3 21-4-16,0 29 4 15,0 27 7-15,-14 11-2 16,1 5 2-16,5 3 0 15,0 7-4-15,8 1 1 0,0-5-4 16,3-3 1-16,26-16 0 16,0-23-1-1,3-15-3-15,2-12 3 0,5-19-18 16,1-5-18-16,5-6-24 16,-5 0-47-16,-9-3-95 15,-17-5-131-15,-14-9-543 16</inkml:trace>
  <inkml:trace contextRef="#ctx0" brushRef="#br1" timeOffset="588898">23897 12898 877 0,'0'0'188'0,"0"0"-1"15,0 0-34-15,0 0-15 16,0 0-63-16,0 0-11 16,7-83-13-16,-7 83-17 15,3 0-15-15,-3 0-6 16,3 0-13-16,-3 17-8 16,5 24 3-16,0 17 5 15,-2 9 5-15,-1-5-2 16,1 4-2-16,3-3 3 15,-2 3-4-15,-1-5-14 16,0-1-80-16,-3-18-146 0,0-15-193 16</inkml:trace>
  <inkml:trace contextRef="#ctx0" brushRef="#br1" timeOffset="589133">24115 13268 665 0,'0'0'324'0,"0"0"-160"16,0 0-13-16,0 0-26 15,0 0-75-15,0 0-28 0,6 14-22 16,-6 27 4 0,0 11 25-16,-16 3-7 0,4-5-17 15,0-1-2-15,0-2-3 16,6-9-7-16,3-7-180 15,3-6-117-15,0-14-488 16</inkml:trace>
  <inkml:trace contextRef="#ctx0" brushRef="#br1" timeOffset="589542">24351 13163 797 0,'0'0'288'0,"0"0"-116"16,0 0-4-16,0 0-38 0,0 0-64 15,0 0-34-15,0-32-15 16,0 32-17-16,0 7-8 16,0 27-7-16,0 10 15 15,0 13 0-15,0-2 1 16,0-5 0-16,11-9 4 15,7-11-5-15,1-13 0 16,2-11-3-16,0-6 3 16,3 0 2-16,2-3 11 15,-2-25 4-15,-3-5 22 16,-5 0 5-16,-8-8-11 0,-5-1 2 16,-3 1-15-1,0 6-3-15,0 5-11 0,-8 5 0 16,-19 11-6-16,-4 5-3 15,-6 7-6-15,0 2-1 16,0 0-28-16,4 22-37 16,8 6-73-16,11-4-145 15,14-13-202-15</inkml:trace>
  <inkml:trace contextRef="#ctx0" brushRef="#br1" timeOffset="589820">24528 12677 1087 0,'0'0'166'16,"0"0"33"-16,0 0-43 16,0 0-60-16,0 0-56 15,0 0-26-15,0-22-10 16,11 63-3-16,13 16 2 15,7 23 22-15,1 3-7 16,-5 14 5-16,0 13-7 16,-12 10-5-16,-9 12-10 15,-6 5 0-15,-24-2-1 16,-40 5-59-16,-25-2-62 16,-18-12-239-16</inkml:trace>
  <inkml:trace contextRef="#ctx0" brushRef="#br1" timeOffset="592386">24050 8390 256 0,'0'0'386'0,"0"0"-268"16,0 0-27-16,0 0 37 15,0 0-50-15,0 0-29 0,19-108-10 16,-19 102 2-16,0 6 23 16,0 0-36-16,0 0-28 15,-27 20 4-15,-20 13-3 16,-23 13 3-16,-15 13 2 16,-22 9-4-16,-15 9 3 15,-10 11-5-15,-6 9 1 16,1 4 2-16,21 3-3 15,28-9-58-15,38-10-146 16,35-17-116-16</inkml:trace>
  <inkml:trace contextRef="#ctx0" brushRef="#br1" timeOffset="593262">25765 12619 928 0,'0'0'190'15,"0"0"-23"-15,0 0-6 16,0 0-8-16,0 0-58 15,0 0-42-15,0-63-21 16,0 63-12-16,0 0-7 16,0 0-6-16,0 5-7 15,0 26-3-15,0 20 3 16,0 21 8-16,0 5-5 0,0 8-1 16,-15 6 2-1,-1 3-1-15,0 2-2 0,5-3-1 16,1-7 0-16,10-15-23 15,0-13-91-15,0-20-182 16,19-21-133-16</inkml:trace>
  <inkml:trace contextRef="#ctx0" brushRef="#br1" timeOffset="593514">26022 13065 846 0,'0'0'251'0,"0"0"-75"16,0 0-25-16,0 0-68 15,0 0-51-15,0 0-24 16,42-9-8-16,-2 6-1 16,15 1 1-16,18-4 6 15,7-2-2-15,-4 8-3 16,-8-3-1-16,-20 3-9 15,-20 0-187-15,-28 0-91 16,0 0-421-16</inkml:trace>
  <inkml:trace contextRef="#ctx0" brushRef="#br1" timeOffset="593742">26149 12831 506 0,'0'0'394'0,"0"0"-211"0,0 0-18 16,0 0-54-16,0 0-60 16,0 0-30-16,0-17-21 15,3 50 4-15,16 14 31 16,-1 8 8-16,-5 10-26 16,-7 8-4-16,1 6-11 15,-5 1-2-15,4 0-6 16,13-12-136-16,5-13-118 15,10-24-167-15</inkml:trace>
  <inkml:trace contextRef="#ctx0" brushRef="#br1" timeOffset="594080">26749 12569 998 0,'0'0'222'16,"0"0"-60"-16,0 0 6 15,0 0-76-15,0 0-28 16,0 0-34-16,-47-76-16 0,44 76-14 16,1 8-4-16,-7 33-11 15,-1 22 10-15,2 28 5 16,1 0 2-16,7 8 1 15,0-3-2-15,0-2 0 16,15-9-1 0,13-5 2-16,5-6-1 0,4-14-1 15,0-16 0-15,2-14-32 16,1-13-69-16,0-9-124 16,-3-8-110-16,-10 0-588 15</inkml:trace>
  <inkml:trace contextRef="#ctx0" brushRef="#br1" timeOffset="594455">27072 13014 882 0,'0'0'199'0,"0"0"-26"16,0 0 6-16,0 0-68 15,0 0-49-15,0 0-28 16,-3-35-34-16,3 35-11 15,-3 25-6-15,3 10 12 16,0 13 5-16,0-1 0 16,0-7 3-16,22-4-2 15,5-5 0-15,7-15 0 0,0-8 3 16,0-8-1 0,-4 0 3-16,-6 0 0 0,-6-14 5 15,-5-13 16-15,-10-6 6 16,-3-3 14-16,0-13-19 15,0 5-19-15,-22-4-3 16,-9 11-6-16,1 6 0 16,-1 13-1-1,10 6-10-15,0 12-4 0,2 0-24 16,4 25-61-16,6 13-73 16,6 15-52-16,3-2-97 15</inkml:trace>
  <inkml:trace contextRef="#ctx0" brushRef="#br1" timeOffset="594683">27592 13246 835 0,'0'0'154'0,"0"0"-25"15,0 0 4-15,0 0-50 16,0 0-22-16,0 0-45 15,-7 36 2-15,-20 1 8 16,-7 6-7-16,-8 1-13 16,-6 5 2-16,-2-8-8 15,5-2-9-15,13-9-169 16,11-5-207-16</inkml:trace>
  <inkml:trace contextRef="#ctx0" brushRef="#br1" timeOffset="594955">27666 12924 630 0,'0'0'424'15,"0"0"-267"-15,0 0-12 16,0 0-35-16,0 0-78 0,0 0-32 15,14 11-30-15,-4 27 30 16,-1 15 12-16,1 4-8 16,1 4 0-16,5 5-2 15,-1-11 0-15,4-1-2 16,2-9-59-16,-6-9-172 16,0-6-232-16</inkml:trace>
  <inkml:trace contextRef="#ctx0" brushRef="#br1" timeOffset="595236">27714 12517 992 0,'0'0'175'0,"0"0"-16"15,0 0-9-15,0 0-97 16,0 0-52-16,0 0-1 16,64 31-4-16,-9 24 4 15,3 13 9-15,6 12 5 16,1 2-5-16,-11 13 2 16,-10-3-5-16,-20 7-4 15,-24 9-2-15,-12 4-42 16,-58 4-219-16,-35-6-603 15</inkml:trace>
  <inkml:trace contextRef="#ctx0" brushRef="#br1" timeOffset="596390">20002 14412 592 0,'0'0'305'15,"0"0"-144"-15,0 0-43 16,0 0 8-16,0 0-23 15,0 0-33-15,-10-86-31 16,7 86-13-16,3 0-17 16,0 0-9-16,0 0-2 15,0 12-7-15,0 10 9 16,0 5 4-16,16 3-2 16,2 9-2-16,6 0 3 15,5 5-2-15,0-9-1 16,3-2 1-16,4-8 1 15,4-6-1-15,8-2 4 0,16-7 0 16,17-1-2 0,20-9 1-16,29 0-2 0,26 0 3 15,21-11-5-15,19 3 1 16,9-6 3-16,5 3-4 16,-5 5 0-16,-6-2 0 15,-3 8 1-15,-1 0 0 16,14 0-1-16,13 0-6 15,16 0-1-15,16-8 6 16,12 0 0-16,12 2-1 16,3-7 0-16,4 1 2 15,7-1 4-15,-2 2-2 16,-15-3-2-16,-21 3-1 0,-34 5 0 16,-33-4 1-16,-26 1-1 15,-23 4 0-15,-27-3 0 16,-29 2 2-16,-27 1-1 15,-25 5 3-15,-20-6-2 16,-7-6 6-16,-3-1 40 16,0-3 31-16,0-12-66 15,0-2 8-15,0-6 3 16,0-11-9-16,-3-8-6 16,3-8-3-16,0-5-2 15,0 1-2-15,0 12 1 16,0 14-1-16,0 19-1 0,0 17-15 15,-22 5-85 1,-20 19-223-16,-20 25-259 0</inkml:trace>
  <inkml:trace contextRef="#ctx0" brushRef="#br1" timeOffset="597637">23195 15567 1070 0,'0'0'93'15,"0"0"50"-15,0 0 8 16,0 0-36-16,-58-151-68 16,58 119-12-16,0 3-14 15,0 4-9-15,0 12-1 16,0 2-8-16,3 11-1 16,0 0-2-16,7 0-3 15,7 0-3-15,6 16-2 16,6 23 7-16,-5 2-7 15,-2 3 1-15,-4 5 3 0,-5-2 3 16,0-8-6 0,-8-15 3-16,1-12-2 0,-3-10 3 15,-3-2 3-15,4 0 0 16,-1 0 1-16,0 0 7 16,5-25 6-16,2-7-8 15,6-11-5-15,-2 6-1 16,2-5 0-16,-1 18-2 15,1-1 2-15,-5 14-1 16,-1 8-2-16,6 3-3 16,-2 0-1-16,11 3 0 15,-1 21 2-15,3 18 2 16,-3 2 0-16,-1 5-7 16,-6 4-4-16,2-15-3 0,-7-19-2 15,1-8-6-15,-7-5 7 16,-1-6 8-16,2 0 9 15,5-25 1-15,6-22 8 16,3-8-3-16,8-2-1 16,-8 4 3-16,-2 15 0 15,-5 8 4-15,-7 16-3 16,-4 8-2-16,2 6-6 16,2 0-1-16,8 0-16 15,3 31 14-15,6-1 1 16,4 8 1-16,2 6 1 0,1-2 2 15,6-6-2 1,-3-6 0-16,-7-11 1 0,-3-13 1 16,-5-6-1-16,2 0 0 15,-3 0 2-15,1-31 4 16,-1-5-3-16,1-13 4 16,-4 7 8-16,-6 4 14 15,-2 13-1-15,-7 6 0 16,0 14 1-16,0 5-9 15,0 0-12-15,0 0-9 16,3 0-6-16,2 5-7 16,4 20-3-16,9 13 16 15,-2 9 0-15,5 8 3 16,5 0-2-16,-5-5 0 16,0-12-1-16,-5-19-1 15,-8-8-5-15,-2-11-8 0,-3 0 11 16,1 0 3-16,2-13 4 15,2-17 4-15,2-1-5 16,-1-5-1-16,3-2-2 16,-6 13 4-16,-3 9-3 15,1 5-1-15,-1 11-1 16,3 0-1-16,-1 0-6 16,8 11-2-16,3 9 3 15,-5 9 3-15,-1-7 0 16,-4 0 2-16,4-5-3 15,-5-12 5-15,1-5-2 0,-3 0-3 16,1 0 5-16,-1 0 5 16,2 0 3-16,8-19 0 15,1-9-3-15,2 1-4 16,0 2 0-16,-4 9-1 16,-3 9 0-16,4 3 0 15,-2 4-5-15,5 0-6 16,5 11 2-16,-3 13-15 15,3 1-99-15,-8-3-114 16,-7 0-108-16</inkml:trace>
  <inkml:trace contextRef="#ctx0" brushRef="#br1" timeOffset="597974">24169 14987 1019 0,'0'0'145'15,"0"0"1"-15,0 0 27 16,0 0-107-16,0 0-66 16,0 0-6-16,-30 19 6 15,30 17 3-15,19-12-3 16,2-7 0-16,3-3-1 0,-2-8 2 15,2-6-1-15,4 0 5 16,-4-6 4-16,-3-19 5 16,-5 0 22-16,-13 1 10 15,-3 1-21-15,0 2-6 16,-19 10-19-16,-20-1-10 16,-7 12-53-16,4 0-49 15,13 12-138-15,18 18-115 16</inkml:trace>
  <inkml:trace contextRef="#ctx0" brushRef="#br1" timeOffset="598519">24689 14973 630 0,'0'0'445'0,"0"0"-339"15,-131-182 46-15,51 120-5 16,-23-10-83-16,-32 9-39 16,-24 8-6-16,-33 8-6 15,-31 19 10-15,-38 23-11 16,-32 5-1-16,-36 19 0 16,-14 42-1-16,-2 13-1 15,15 13-5-15,37 15 4 16,39 9 1-16,58 4 7 15,53 14-15-15,48 8-1 0,53 26 0 16,42 5 0-16,40-3 0 16,79-14 0-16,58-22-1 15,51-25 0-15,47-12 2 16,44-24 2-16,41-26 3 16,37-18-1-16,25-21-3 15,12-3-2-15,-22-27 1 16,-36-20 3-16,-43-8 10 15,-58-3 0-15,-55-2 0 16,-46-1-6-16,-52 0 8 16,-33-2 7-16,-15-8 12 15,-20-23-1-15,-10-21-5 16,-23-14 2-16,-21-7-9 16,-28-4-4-16,-63-1-16 0,-59 13-2 15,-77 24 0-15,-59 24-11 16,-57 33-16-16,-30 39-31 15,7 8-19-15,20 20-13 16,56 20-149-16,62 4-237 16</inkml:trace>
  <inkml:trace contextRef="#ctx0" brushRef="#br1" timeOffset="626035">10706 9563 738 0,'0'0'332'16,"0"0"-207"-16,0 0 11 16,0 0 17-16,0 0-51 0,0 0-35 15,0 0-22-15,0 0-16 16,-32 11-9-16,34-11 7 15,7 0-2-15,7-5-14 16,8-15 5-16,4-4 3 16,12-6-14-16,-1-2 0 15,1 1-3-15,-7 3 6 16,-8 6-5-16,-13 10-2 16,-3-4 11-16,-6 8 0 15,-3 5 2-15,0 1-10 16,0 2 2-16,0 0 1 15,0 0-7-15,0 0-10 16,0 0 9-16,3 13-10 0,3 18 9 16,4 16 2-16,-2 13 0 15,-1 7 3-15,5 9-3 16,0-2 0-16,0 0 1 16,1-4 0-16,-8-10 2 15,2-8-3-15,-4-8 0 16,-3-14-1-16,0-11 1 15,0-3-1-15,0-9-3 16,-18 3 4-16,-16-3 1 16,-9-7 0-16,1 0 16 15,2 0-10-15,9 0-5 16,7 0 1-16,8 0-1 16,8 0 2-16,8 0-4 0,0 0 0 15,0-4-1-15,32-4-15 16,60-8 2-1,51-11 14-15,47-13 2 0,3 2-1 16,-34 11-2-16,-53 21-55 16,-72 6-139-16,-42 28-764 15</inkml:trace>
  <inkml:trace contextRef="#ctx0" brushRef="#br1" timeOffset="647841">1995 10045 328 0,'0'0'522'0,"0"0"-342"15,0 0-30-15,0 0-4 16,0 0-38-16,0 0-39 15,0-11-16-15,-3 11-10 16,-3 0-6-16,3 0-6 16,-1 0-20-16,-5 0-11 15,-9 11-9-15,-9 8 6 16,-4 6-1-16,-3 3 5 16,15 2-1-16,5 0 0 15,11-8-2-15,3 0 1 16,0-6 0-16,0-2-1 15,9-2 1-15,15-4-4 16,7-3 4-16,6-2 2 0,8-3 3 16,-2 0-2-16,0 0-1 15,-7 0-1-15,-12-3 0 16,-1-6-38-16,-14 5-48 16,-4 0-109-16,0 4-152 15</inkml:trace>
  <inkml:trace contextRef="#ctx0" brushRef="#br1" timeOffset="649145">2002 11171 509 0,'0'0'210'0,"0"0"-43"15,0 0-33-15,0 0-20 16,0 0-9-16,0 0-8 16,0-86 0-16,0 86-9 15,0 0-33-15,0 0-20 16,0 0-13-16,-10 13-22 15,-36 45 4-15,-33 32-4 16,-40 32 8-16,-26 11-5 16,-13 1-3-16,-4-5 3 15,22-17-2-15,26-21 0 16,41-25-1-16,30-22 1 16,25-25-1-16,12-10 0 0,6-6-3 15,0-3 3 1,0 0-7-16,0 0-24 15,0 0-14-15,16-8-29 0,20-23-44 16,23-16-65-16,20-19-207 16</inkml:trace>
  <inkml:trace contextRef="#ctx0" brushRef="#br1" timeOffset="649579">1900 11186 401 0,'0'0'366'0,"0"0"-202"15,0 0-25-15,0 0-34 16,0 0 20-16,0 0-45 15,-9-71 9-15,9 71-45 16,0 0-21-16,0 0-8 16,0 2-15-16,0 25 1 15,9 24 1-15,9 18 28 16,3 16-5-16,-5 19-6 0,-1 8 7 16,-6 7-4-1,1-9-7-15,-7-14-5 0,2-13-6 16,2-27 2-16,-1-13-3 15,4-15-3-15,-4-15 3 16,-1-5 0-16,-5-8-5 16,0 0 2-16,0 0-2 15,0 0 0-15,0 0-19 16,0 0-85-16,0 0-36 16,-2-11-121-16,2-30 3 15</inkml:trace>
  <inkml:trace contextRef="#ctx0" brushRef="#br1" timeOffset="650015">1995 11081 582 0,'0'0'239'0,"0"0"-75"16,0 0-38-16,0 0 30 16,0 0-34-16,0 0-36 15,-67-90-55-15,67 90-20 16,21 0-11-16,37 8 1 16,34 25 15-16,33 6 15 0,21 7 12 15,36 4-9-15,19 5 8 16,13 5-21-1,0 1 1-15,-18-6-10 0,-19 0-2 16,-28-2-5-16,-20-4 2 16,-26-3-1-16,-16-7-3 15,-18-9-2-15,-14-8 0 16,-9-11 1-16,-18-7-1 16,-10-4 0-16,-6 0 3 15,-9 0-2-15,-3 0 1 16,0-4 4-16,0-12-7 15,-33-1-38-15,-22 6-98 16,-13 7-229-16,-5 4-356 16</inkml:trace>
  <inkml:trace contextRef="#ctx0" brushRef="#br1" timeOffset="654875">9 12616 499 0,'0'0'341'16,"0"0"-151"-16,0 0-43 15,0 0 10-15,0 0-46 16,0 0-33-16,0 0-23 0,0-38-22 16,0 38 2-16,0 0-15 15,0 0-9-15,0 0 3 16,0 0-13-16,0 14-1 15,0 13 0-15,0 12 1 16,0 7 5-16,0 3-1 16,0 6-4-16,0 0 5 15,0-2-6-15,0-9 2 16,0-3-1-16,0-8-1 16,0-5 0-16,-3-3-23 15,0-5-41-15,0-2-12 16,3-5-59-16,0-4-46 15,0-6-96-15,0-3-183 0</inkml:trace>
  <inkml:trace contextRef="#ctx0" brushRef="#br1" timeOffset="655192">122 12977 635 0,'0'0'161'16,"0"0"-55"0,0 0-25-16,0 0-34 0,0 0-21 15,0 0-10-15,0-12 5 16,21 1-10-16,9-2 19 15,10-4-7-15,1 3 5 16,-1-5-16-16,2 0-2 16,4 0-5-16,-7 2-5 15,-8 6-18-15,-16 6-83 16,-15 5-148-16,0 0-339 16</inkml:trace>
  <inkml:trace contextRef="#ctx0" brushRef="#br1" timeOffset="655458">210 12787 445 0,'0'0'299'0,"0"0"-130"0,0 0-45 15,0 0-33-15,0 0-42 16,0 0-32-16,0-22-17 15,0 25 2-15,7 13 14 16,4 12 23-16,2 7-1 16,-4 4-12-16,-2 3-2 15,-7 2-11-15,0-2-6 16,0 3-5-16,0 2-2 0,0-6-35 16,0-2-146-1,0-12-134-15</inkml:trace>
  <inkml:trace contextRef="#ctx0" brushRef="#br1" timeOffset="656006">617 12428 746 0,'0'0'187'15,"0"0"-27"-15,0 0-6 16,0 0-57-16,0 0-32 16,0 0-16-16,-19-9-9 0,19 9-12 15,-5 0-9-15,2 0-11 16,-1 0-8-16,4 19-6 15,-3 13 1-15,0 12 5 16,0 9 0-16,-3 7 7 16,6 4-6-16,0 7 6 15,0-2-6-15,0-3-1 16,0-5 5-16,3-10-7 16,19-4 5-16,2-3-6 15,4-13 1-15,2-7-16 16,1-13-66-16,2-8-41 15,3-3-41-15,-4 0-53 16,-8-6-197-16</inkml:trace>
  <inkml:trace contextRef="#ctx0" brushRef="#br1" timeOffset="658445">886 12709 600 0,'0'0'141'16,"0"0"-5"-16,0 0-30 16,0 0-16-16,0 0 1 0,0 0-8 15,-13-18-8-15,13 15-7 16,0 0-6-16,0 3-21 15,-2 0-15-15,2 0-5 16,0 0-10-16,-3 0-10 16,3 0-1-16,-7 0-17 15,4 17 11-15,-6 7 6 16,4 3 1-16,-2 4 4 16,4-7-5-16,3 1 2 15,0 3 0-15,0-9-2 16,0 0 0-16,21-2-1 15,10-5 1-15,-1-10-3 16,7-2 2-16,2 0 1 0,-2-6 0 16,0-15 3-16,-13-2 2 15,-3 4 2-15,-8-6 1 16,-7-3 11-16,-6 1 21 16,0-3 3-16,0-8-14 15,-19 4 0-15,-7 2-6 16,-8 8-10-16,0 4-2 15,7 11-8-15,-5 9-3 16,3 0-3-16,-5 0-5 16,-6 30-3-16,3 9 1 15,7 7-26-15,12 5-70 16,15-3-65-16,3-1-76 16,0-3-148-16</inkml:trace>
  <inkml:trace contextRef="#ctx0" brushRef="#br1" timeOffset="658721">1209 12998 682 0,'0'0'206'0,"0"0"-23"16,0 0-15-16,0 0-49 15,0 0-36-15,0 0-39 0,-5 0-26 16,-17 15-16 0,-9 17 16-16,-1 6-10 0,-2 10-5 15,0 7-2-15,4 0-1 16,4 2 0-16,8-4-35 16,6-10-99-16,5-7-111 15,7-17-142-15</inkml:trace>
  <inkml:trace contextRef="#ctx0" brushRef="#br1" timeOffset="659480">1384 12608 73 0,'0'0'544'0,"0"0"-352"16,0 0-53-16,0 0-16 16,0 0-26-16,0 0 13 15,0-36-38-15,0 36-18 16,0 0-4-16,0 0-26 15,0 0 1-15,0 0-19 16,0 12-6-16,0 15-15 16,0 11 15-16,0 1 11 0,0 2 2 15,0-5-11-15,0-1 5 16,0-2-5-16,0-3 1 16,0-5-3-1,-6 3-41-15,0-11-88 0,-1-7-107 16,4-4-127-16</inkml:trace>
  <inkml:trace contextRef="#ctx0" brushRef="#br1" timeOffset="659900">1381 12341 822 0,'0'0'213'16,"0"0"-71"-16,0 0 1 15,0 0-50-15,0 0-41 16,0 0-29-16,-9-22-7 16,9 20-3-16,3-4 5 15,11 0-6-15,2 1 7 16,-3 2 4-16,-8 0-1 15,-2 3-7-15,-3 0-3 16,0 0-9-16,0 0 2 0,3 0-2 16,1 0-3-1,2 0 1-15,2 0 0 0,2 9 1 16,2 5 1-16,0 10-2 16,7 12 3-16,-1 13 3 15,-5 7-1-15,-4 16 6 16,-9 9 1-16,0 16-5 15,-30 10-8-15,-23 12-9 16,-18 23-77-16,-19 26-220 16,-24 25-427-16</inkml:trace>
  <inkml:trace contextRef="#ctx0" brushRef="#br1" timeOffset="668329">2169 12501 808 0,'0'0'158'0,"0"0"-55"0,0 0-17 16,0 0-36-1,0 0-22-15,0 0-17 0,-3 11-5 16,3 27 2-16,0 15 54 15,0 4-22-15,0 1-17 16,0 5-6-16,0-8-9 16,0 0-7-16,0-5 1 15,0-9-2-15,0-9-13 16,0-7-130-16,0-8-139 16,0-11-364-16</inkml:trace>
  <inkml:trace contextRef="#ctx0" brushRef="#br1" timeOffset="668534">2261 12850 406 0,'0'0'296'16,"0"0"-209"-16,0 0 2 16,0 0 7-16,0 0-49 15,0 0-30-15,0 0-5 16,91-30 0-16,-57 27-5 15,0-2-3-15,0 1-1 16,-4 2-3-16,-12 2-23 16,-8 0-151-16,-10 0-78 15</inkml:trace>
  <inkml:trace contextRef="#ctx0" brushRef="#br1" timeOffset="668756">2377 12726 562 0,'0'0'150'16,"0"0"-12"-16,0 0-7 16,0 0-42-16,0 0-46 15,0 0-23-15,-3-13-9 16,3 13-11-16,0 8-10 16,0 22 8-16,9 8 2 15,1 6 4-15,1 0 2 0,-1 1-5 16,1-9-1-1,2-6-75-15,-7-5-157 0,7-12-418 16</inkml:trace>
  <inkml:trace contextRef="#ctx0" brushRef="#br1" timeOffset="669044">2615 12286 825 0,'0'0'126'0,"0"0"-31"16,0 0-5-16,0 0-42 0,0 0-30 16,0 0-4-1,-61 198 3-15,61-121-3 0,0 5 7 16,0 4-11-16,9-1-9 15,15-5 0-15,2-9-1 16,3-13-9-16,5-16-96 16,-2-15-123-16,-6-13-342 15</inkml:trace>
  <inkml:trace contextRef="#ctx0" brushRef="#br1" timeOffset="669262">2801 12665 189 0,'0'0'520'16,"0"0"-389"-16,0 0-25 0,0 0 29 15,0 0-67-15,0 0-49 16,-21-32-19-16,21 39-10 16,0 24 8-16,10 7 2 15,8 6 6-15,-6 9-5 16,3-9 0-16,1 0 1 15,5-5-2-15,0-12-64 16,-2-8-201-16</inkml:trace>
  <inkml:trace contextRef="#ctx0" brushRef="#br1" timeOffset="669439">3076 12954 263 0,'0'0'132'0,"0"0"9"0,0 0-28 16,0 0-28-16,0 0-50 15,0 0-17-15,-35 146-18 16,9-112-37-16,8-2-415 16</inkml:trace>
  <inkml:trace contextRef="#ctx0" brushRef="#br1" timeOffset="669706">3290 12603 768 0,'0'0'163'0,"0"0"-82"15,0 0-28-15,0 0-30 16,0 0-18-16,0 0 2 16,16 99 8-16,-11-61-7 15,5 3-1-15,-4-8-4 16,0-3-2-16,1-2-1 0,-2-6-54 16,1-6-332-16</inkml:trace>
  <inkml:trace contextRef="#ctx0" brushRef="#br1" timeOffset="669978">3327 12281 811 0,'0'0'152'16,"0"0"-40"-16,0 0-23 15,0 0-28-15,0 0-53 16,0 0-6-16,42-12-2 16,-7 57 2-16,4 12 4 0,1 12 1 15,-3 8 2-15,-10 4 7 16,-12 0 1-16,-9 0-9 16,-6-2-4-16,-6-2-4 15,-36 4-23-15,-14-13-237 16,-7 1-406-16</inkml:trace>
  <inkml:trace contextRef="#ctx0" brushRef="#br1" timeOffset="672364">1820 9434 501 0,'0'0'140'0,"0"0"-6"15,0 0-36-15,0 0-5 16,-27-154-37-16,12 118-4 16,-4 9 14-16,5 3-40 15,1 6 8-15,1 11 18 16,6 4-25-16,3 3 8 15,0 0-32-15,-7 0 1 16,-5 14-4-16,-7 27-12 0,-2 17 12 16,6 2 0-16,9 3 1 15,5-11-2 1,4-1-8-16,0-13 6 0,13-8-21 16,15-8-24-16,5-11-6 15,9-11 35-15,5 0 12 16,1-19-1-16,-5-23 3 15,-9-2 5-15,-10-5 1 16,-11-4 2-16,-13 7-1 16,0 10 5-16,0 11 14 15,-3 17 9-15,-3 8 14 16,2 0-20-16,1 28-24 16,3 27-9-16,0 11 9 0,7 6 0 15,41-9-22-15,23-6-89 16,23-4-6-16,14-21-164 15</inkml:trace>
  <inkml:trace contextRef="#ctx0" brushRef="#br1" timeOffset="673257">4360 12322 666 0,'0'0'186'0,"0"0"-40"15,0 0-46-15,0 0-13 16,0 0-1-16,0 0-37 16,0-41-11-16,0 41-14 15,0 0-6-15,0 10-15 16,0 21 0-16,-7 13 5 16,2 3-5-16,2 5-3 15,3 3 5-15,-3 0-4 0,3-3-1 16,0-5-21-1,0-6-107-15,0-11-108 16,0-10-257-16</inkml:trace>
  <inkml:trace contextRef="#ctx0" brushRef="#br1" timeOffset="673501">4424 12586 507 0,'0'0'260'0,"0"0"-135"16,0 0-1-16,0 0-51 16,0 0-41-16,0 0-28 15,37-19-3-15,-7 19-1 16,11-3 7-16,1 0-7 0,-2-2 0 16,5 3 0-16,-5-4 0 15,0 0 0-15,-12 1-38 16,-7-3-117-16,-15 2-36 15,-6 0-102-15</inkml:trace>
  <inkml:trace contextRef="#ctx0" brushRef="#br1" timeOffset="673699">4589 12428 402 0,'0'0'221'16,"0"0"-88"-16,0 0-36 15,0 0-29-15,0 0-31 16,0 0-17-16,0-2-19 0,0 14 0 16,0 20 0-16,0 7 10 15,0 6-8-15,0 4 0 16,0 0-3-16,0-3-53 16,0-4-297-16</inkml:trace>
  <inkml:trace contextRef="#ctx0" brushRef="#br1" timeOffset="674038">4916 11910 758 0,'0'0'174'0,"0"0"-71"16,0 0-18-16,0 0-9 16,0 0-33-16,0 0-43 15,-11 55 1-15,-2 27-1 16,3 9 4-16,1 0 5 16,7-3 1-16,2-11-10 15,0-3 7-15,0-13 0 16,8-4-7-16,13-8 1 15,1-5-1-15,3-5 7 0,-1-6-7 16,3-8-24-16,-1-14-161 16,-5-9-214-16</inkml:trace>
  <inkml:trace contextRef="#ctx0" brushRef="#br1" timeOffset="674426">5157 12432 552 0,'0'0'171'0,"0"0"-65"16,0 0-2-16,0 0-22 0,0 0-40 16,0 0-33-1,-17-6-9-15,17 29 0 0,0 10 2 16,0 5-2-16,0-2 1 15,14 0 1-15,2-5-2 16,2-14 1-16,1-5-1 16,-4-9 1-16,6-3 0 15,-2 0 0-15,2-3 7 16,0-19 8-16,-5-5 14 16,-8-7 17-16,-2 2 14 15,-6-10-20-15,0 4-16 16,0 0-9-16,-11 7 19 0,-18 7-27 15,0 7-8 1,-5 9-5-16,7 8-9 0,11 0-50 16,8 0-59-16,8 19 10 15,0 9-23-15,8 5-153 16</inkml:trace>
  <inkml:trace contextRef="#ctx0" brushRef="#br1" timeOffset="675988">5415 12633 323 0,'0'0'224'16,"0"0"-134"-16,0 0 2 16,0 0-12-16,0 0-6 15,0 0 5-15,0-17-17 16,0 17-24-16,0 0 0 15,0 0-5-15,0 0-12 0,0 0-1 16,0 0-10-16,0 0-7 16,0 8 2-16,0 20 18 15,0 8 7-15,0 2-4 16,-4 1-15-16,-15 2-3 16,-2 0-5-16,-6 0-2 15,0-1-2-15,-4-8-49 16,4-4-150-16,4-7-291 15</inkml:trace>
  <inkml:trace contextRef="#ctx0" brushRef="#br1" timeOffset="676474">5521 12324 702 0,'0'0'137'15,"0"0"-20"-15,0 0-32 16,0 0-17-16,0 0-28 15,0 0-22-15,-3-24-15 0,3 24-3 16,0 0-4-16,9 19 1 16,16 3 2-16,-8 6 0 15,2 5 1-15,-9-3 0 16,-2 6-5-16,-8-1 5 16,0 1 9-16,0-8-8 15,-11-3-2-15,1-17 2 16,1 0 6-16,7-8-6 15,2 0 1-15,0 0 6 16,0 0 2-16,0 0 4 16,0 0 2-16,0 0-2 15,0 0-9-15,18 0-5 16,9-5 4-16,13-12-1 0,15 0-3 16,3-4-3-16,-3-2-39 15,-6 1-106-15,-15 1-206 16</inkml:trace>
  <inkml:trace contextRef="#ctx0" brushRef="#br1" timeOffset="676733">5662 11904 839 0,'0'0'203'15,"0"0"-81"1,0 0-56-16,0 0-54 0,0 0-9 16,0 0 8-16,100 137 15 15,-45-68 9-15,4 8 17 16,2 5-28-16,-6 1-15 16,-16 5 0-16,-23 1-8 15,-16 6-1-15,-31 7-115 16,-43 3-369-16</inkml:trace>
  <inkml:trace contextRef="#ctx0" brushRef="#br1" timeOffset="687537">12986 9149 970 0,'0'0'126'0,"0"0"-23"16,0 0-2-16,0 0-42 15,0 0-28-15,187-70-10 16,-145 76-12-16,-2 24 10 16,-3 14 6-16,-6 9-7 0,-10 10 1 15,-10 5 4-15,-11 13-10 16,-2 3 2-16,-38 5-1 15,-15-7-2-15,-1-10-6 16,5-17 5-16,9-17-2 16,16-10 2-16,12-12-5 15,10-5 5-15,4-5 3 16,0-3 2-16,0-1 0 16,18-2-7-16,40 0 7 15,37 0 11-15,49-19 9 16,21-14-9-16,10-6-17 15,-19 9-4-15,-44 9 1 16,-41 9-7-16,-35 12-16 16,-20 0-76-16,-16 0-157 15,0 12-354-15</inkml:trace>
  <inkml:trace contextRef="#ctx0" brushRef="#br1" timeOffset="706017">9863 13592 692 0,'0'0'285'16,"0"0"-175"-16,0 0 70 15,0 0-44-15,0 0-58 16,0 0-1-16,3-143-19 16,-6 113-8-16,-18 5-5 15,-1 6-21-15,1 3-7 16,3 10-13-16,2 4 4 0,-5 2-8 16,-3 0-1-1,-7 5-3-15,1 33 3 0,-4 4 1 16,7 10 0-16,1 6 1 15,9-3-5-15,7 8-2 16,10-9-3-16,0-4 1 16,0-11-6-16,32-11-28 15,7-23 8-15,4-5 31 16,-1 0 2-16,-2-11 2 16,-6-19 6-16,-10-9 0 15,-3 4-3-15,-11 3 21 16,-4-5-9-16,-6 9 13 0,0 7-9 15,0 6-6 1,0 13 3-16,0 2 0 0,0 0-10 16,0 0-7-16,0 0-5 15,0 2-8-15,0 26 6 16,0 5 7-16,18 7 2 16,4-8-1-16,5-8 3 15,9-5-4-15,1-2 0 16,6-3 0-16,-4-9-11 15,1-5-43-15,-6 0-55 16,-3 0-123-16,-4 0-118 16</inkml:trace>
  <inkml:trace contextRef="#ctx0" brushRef="#br1" timeOffset="707051">10056 14351 658 0,'0'0'363'0,"0"0"-212"0,0 0 21 15,0 0-2-15,0 0-73 16,0 0-27-16,-58-110-22 15,36 110-30-15,1 0-6 16,-6 0-6-16,-4 23-1 16,0 15-5-16,4 15 2 15,5 1-1-15,10 9-1 16,9-8 0-16,3 0 1 16,0 0 2-16,18-14-4 15,19-7 1-15,6-10 0 16,9-7 2-16,3-17-1 15,-4 0 5-15,8 0-6 0,-13-6 7 16,-6-5-4 0,-16 4-3-16,-18 1-8 0,-6 6-59 15,0 0-96-15,-30 0-268 16</inkml:trace>
  <inkml:trace contextRef="#ctx0" brushRef="#br1" timeOffset="707423">9670 14858 948 0,'0'0'237'0,"0"0"-72"16,0 0 49-16,0 0-99 15,0 0-49-15,0 0-23 16,0 0-17-16,-79-6-19 16,-1 47-4-16,-20 17-2 15,-9 16 1-15,-5 4 1 16,6-5 2-16,15-4-4 16,16-20 0-16,25-13 0 15,25-13-1-15,11-10 0 16,14-7-1-16,-1-1 0 15,-2-2 1-15,5 1-8 16,0-3-8-16,0 5-25 0,0 5-62 16,0 3-110-16,29-14-73 15,32 0-265-15</inkml:trace>
  <inkml:trace contextRef="#ctx0" brushRef="#br1" timeOffset="707784">10127 14822 950 0,'0'0'181'0,"0"0"-1"0,0 0 16 15,0 0-81-15,0 0-46 16,0 0-40-16,-13 0-18 16,13 44-9-16,0 16 40 15,-3 12-7-15,3-4-16 16,0-1 3-16,0 1-7 16,0-7-3-16,0-6-7 15,8-6-1-15,2-11-3 16,-1-2 1-16,1-13 2 15,-7-4-8-15,2-14-7 0,-2 3-41 16,10-8-29-16,14 0-90 16,20-44-197-16</inkml:trace>
  <inkml:trace contextRef="#ctx0" brushRef="#br1" timeOffset="708071">10481 14844 952 0,'0'0'309'16,"0"0"-153"-16,0 0-1 15,0 0-62-15,0 0-53 16,0 0-30-16,137-11 7 0,-25 24 25 16,20 18-16-1,16-1 1-15,7 11-12 0,4 3 3 16,3 6-3-16,-9-1-9 15,-16-5 5-15,-18-3-4 16,-28-10 7-16,-26-12-9 16,-28-2-3-16,-23-12-2 15,-14 3-15-15,-2 3-52 16,-54 3-55-16,-32 5-134 16,-43 6-465-16</inkml:trace>
  <inkml:trace contextRef="#ctx0" brushRef="#br1" timeOffset="708817">6511 15630 975 0,'0'0'182'15,"0"0"-17"-15,0 0 12 16,0 0-33-16,0 0-60 16,0 0-44-16,-33-104-12 15,33 104-2-15,0 5-16 16,-10 45-5-16,-1 24-4 0,-8 11 35 16,-2 14-17-1,5-8-1-15,1-6-4 0,2-5-2 16,5-6 0-16,2-8-9 15,2-5 2-15,4-12-5 16,0-10 2-16,0-15-2 16,0-1-19-16,0-4-22 15,0-11-39-15,0 3-25 16,10-6-105-16,11-5-164 16</inkml:trace>
  <inkml:trace contextRef="#ctx0" brushRef="#br1" timeOffset="709115">6692 16156 998 0,'0'0'192'0,"0"0"9"16,0 0-12-16,0 0-65 15,0 0-62-15,0 0-25 16,-7-20-16-16,7 20-13 15,0 0-8-15,21-3-3 16,19 0 3-16,18-7 0 16,7 4 4-16,2-7-3 15,7 1 1-15,-1 1 1 16,-3-2-3-16,-9-1 1 16,-22 9-2-16,-13-1-10 0,-23 6-58 15,-3 0-68 1,0 0-117-16,-32 0-130 0,-4 11-547 15</inkml:trace>
  <inkml:trace contextRef="#ctx0" brushRef="#br1" timeOffset="709369">6963 15911 789 0,'0'0'232'0,"0"0"-76"15,0 0 36-15,0 0-25 16,0 0-71-16,0 0-23 15,-51-105-22-15,51 105-27 0,0 0-16 16,0 14-8-16,3 27-3 16,12 22 3-16,4 3 19 15,-8 9-1-15,-1 4-7 16,-4-7-1-16,-4 8-5 16,-2-12-5-16,0-7-3 15,0-12-36-15,3-10-64 16,10-11-126-16,3-21-141 15,2-7-620-15</inkml:trace>
  <inkml:trace contextRef="#ctx0" brushRef="#br1" timeOffset="710818">7620 15495 608 0,'0'0'160'0,"0"0"65"0,0 0-56 15,0 0 18-15,0 0-37 16,0 0-47-16,0-87-34 16,0 83-21-16,0 4-14 15,0 0-8-15,0 0-11 16,0 4-12-16,-12 39-1 16,-10 32 4-16,-7 21 17 15,0 11-8-15,2 3-9 16,9-5-1-16,5 2 2 15,10-8-5-15,3-7-1 0,0-5 1 16,29-21-2-16,6-17-9 16,12-14-23-16,-2-20-29 15,5-10-59-15,-2-5-90 16,-3-5-79-16,-8-20-161 16</inkml:trace>
  <inkml:trace contextRef="#ctx0" brushRef="#br1" timeOffset="711052">7917 16026 797 0,'0'0'265'16,"0"0"-115"-16,0 0 56 0,0 0-59 16,0 0-87-16,0 0-27 15,-13-5-14-15,13 24-10 16,0 19-1-16,0 23 25 15,0 11-19-15,-9 7-11 16,-3 7 1-16,0-4-4 16,5-10-35-16,7-12-73 15,0-16-127-15,13-14-185 16</inkml:trace>
  <inkml:trace contextRef="#ctx0" brushRef="#br1" timeOffset="711253">8173 16504 802 0,'0'0'202'16,"0"0"-111"-16,0 0 39 16,0 0-12-16,0 0-53 15,-124 160-41-15,77-116-14 16,7 3-10-16,5-9-49 15,12-13-150-15,14 0-256 16</inkml:trace>
  <inkml:trace contextRef="#ctx0" brushRef="#br1" timeOffset="711640">8323 16315 919 0,'0'0'262'16,"0"0"-145"-16,0 0 75 15,0 0-75-15,0 0-69 16,0 0-28-16,-9-6-20 16,9 31 1-16,0 5 3 15,0 6 0-15,12-11-3 16,15-6-1-16,2-8-1 15,-2-11-3-15,4 0 8 0,-4 0 1 16,-3-11 3-16,-3-14 1 16,-5 1 17-16,-4-1 13 15,-6-5 0-15,-3 5-7 16,-3-5-1-16,0 11-11 16,-9-6-7-16,-25 14-13 15,-8 0-1-15,-1 8-12 16,12 3-15-16,13 0-30 15,15 0-34-15,3-5-69 16,0-12-175-16,21-8-167 16</inkml:trace>
  <inkml:trace contextRef="#ctx0" brushRef="#br1" timeOffset="711882">8549 15795 1033 0,'0'0'153'16,"0"0"-11"-16,0 0 57 16,0 0-106-16,0 0-63 15,0 0-9-15,49 14-16 16,-22 44 15-16,7 16 27 16,-9 11-25-16,-13 19-13 15,-12 1-7-15,0 11 2 16,-31-4-4-16,-20-7-13 0,-4-14-100 15,15-23-156 1,15-13-297-16</inkml:trace>
  <inkml:trace contextRef="#ctx0" brushRef="#br1" timeOffset="713958">9696 15837 800 0,'0'0'219'0,"0"0"-69"15,0 0 24-15,0 0-34 16,0 0-52-16,0 0-27 16,-13-28-8-16,13 28-12 15,0 0-7-15,0 0-9 16,0 0-14-16,0 0-2 15,0 0-8-15,0 36 2 16,-3 12-3-16,-10 14 8 16,2-2-5-16,-2-5-2 15,7 0-1-15,4-6 0 16,2-4-6-16,0-4-40 16,0-5-79-16,0-11-122 0,0-6-166 15</inkml:trace>
  <inkml:trace contextRef="#ctx0" brushRef="#br1" timeOffset="714196">9754 16186 277 0,'0'0'578'0,"0"0"-395"15,0 0-49-15,0 0 4 16,0 0-54-16,0 0-48 0,48-30-28 15,-17 18-1-15,6-2-4 16,5 4-2-16,-5-5 2 16,3 11-3-16,-10-8-20 15,-6 4-68-15,-11 3-54 16,-11-1-38-16,-2 1-116 16</inkml:trace>
  <inkml:trace contextRef="#ctx0" brushRef="#br1" timeOffset="714395">9888 16021 651 0,'0'0'182'15,"0"0"-23"-15,0 0-38 16,0 0-40-16,0 0-40 16,0 0-23-16,-7-11-16 0,10 27 4 15,7 17 4-15,-1 13-3 16,-7 5-2-16,-2 4-2 15,0 0-3-15,0-6-8 16,5-5-128-16,0-14-195 16</inkml:trace>
  <inkml:trace contextRef="#ctx0" brushRef="#br1" timeOffset="714725">10333 15696 967 0,'0'0'185'0,"0"0"-16"16,0 0-3-16,0 0-62 16,0 0-67-16,0 0-15 15,-32-16-14-15,16 51-7 16,-2 15 0-16,-1 16-1 15,14 3-1-15,5 2 1 16,0 4 1-16,5-7 0 16,20 4-1-16,6-4 0 15,1-7-1-15,2-12 0 0,-5-10 1 16,0-11-13-16,-2-20-92 16,2-8-101-1,5 0-9-15,-5-8-42 0,6-28-389 16</inkml:trace>
  <inkml:trace contextRef="#ctx0" brushRef="#br1" timeOffset="715445">10532 15966 756 0,'0'0'214'0,"0"0"-87"15,0 0 4-15,0 0-19 16,0 0-10-16,0 0-68 16,-11-91-14-16,16 77-18 15,14 4-2-15,-1 4-1 16,3 6-2-16,-5 0 0 15,2 0 0-15,-2 16-8 0,-5 9 10 16,-5 9-2-16,-6 12-2 16,0-2 4-16,-3-1 2 15,-11-1-1-15,1-12 3 16,8-5-5-16,5-14 2 16,0-8-4-16,0-3-5 15,0 0 9-15,0 0-9 16,14 0 6-16,11 0 0 15,2 0-3-15,-6-8 4 16,-2-4-33-16,-4 1-33 0,-3 3-27 16,-2 3-20-1,-5 5-46-15,-2-6-59 16,4 1-189-16</inkml:trace>
  <inkml:trace contextRef="#ctx0" brushRef="#br1" timeOffset="715595">10841 16076 3 0,'0'0'456'15,"0"0"-313"-15,0 0-24 16,0 0 2-16,0 0-38 16,0 0-38-16,0 13-23 15,0 18 30-15,-3 10-5 16,-13 14-6-16,-5-4-19 16,-3 16-13-16,-7-6-9 15,-2-6-19-15,8-11-263 16</inkml:trace>
  <inkml:trace contextRef="#ctx0" brushRef="#br1" timeOffset="716045">10981 15905 989 0,'0'0'177'16,"0"0"-53"-16,0 0-10 15,0 0-32-15,0 0-51 0,0 0-31 16,0 0-6 0,-21 50-1-16,21-9 7 0,0 3 0 15,0-6 0-15,3-2 1 16,18-6-1-16,2-10 0 15,-2-10-1-15,0-4-2 16,1-6-7-16,-4 0 10 16,0-16 9-16,1-4 3 15,-11-4 12-15,-2-7 33 16,-6 7 3-16,0-7-10 16,0 1-19-16,0 5-13 15,-9 12-2-15,-6 2-4 16,-4 3-5-16,-10 8-7 15,-5 0-7-15,-3 0 1 0,6 24-32 16,19 7-78-16,9 1-43 16,3-7-127-16,0-3-110 15</inkml:trace>
  <inkml:trace contextRef="#ctx0" brushRef="#br1" timeOffset="716140">10981 15905 624 0</inkml:trace>
  <inkml:trace contextRef="#ctx0" brushRef="#br1" timeOffset="716313">10981 15905 624 0,'126'-184'379'0,"-130"165"-197"0,1 13-7 0,0 1-26 16,3-1-58-16,0 6-54 0,0 0-24 16,0 0-5-1,0 0-8-15,0 17-3 0,13 21 3 16,11 22 3-16,3 4 10 15,4 7-2-15,-4 4-2 16,-1 20-2-16,-18 11-3 16,-8 6 1-16,-15 9-5 15,-36-5-38-15,-20-17-135 16,-3-14-180-16,5-16-413 16</inkml:trace>
  <inkml:trace contextRef="#ctx0" brushRef="#br1" timeOffset="720101">12650 15477 704 0,'0'0'225'16,"0"0"-92"-16,0 0-8 16,0 0 13-16,0 0-38 15,0 0-11-15,2-12-28 0,-2 12-6 16,0 0-11-16,5 0-3 16,-5 0-21-16,0 0-7 15,0 0-7-15,2 12-6 16,1 30 0-16,0 20 1 15,0 17 6-15,-3 1-5 16,0 5-2-16,0-10 5 16,0-9-2-16,-3-17-3 15,-3-5 2-15,-1-19-1 16,5 0-1-16,-4-4-4 16,3-1-31-16,-3-6-74 15,2 2-56-15,-2-2-108 16,4-3-111-16</inkml:trace>
  <inkml:trace contextRef="#ctx0" brushRef="#br1" timeOffset="720432">12950 15949 829 0,'0'0'212'16,"0"0"-82"-16,0 0 13 16,0 0-8-16,0 0-48 0,0 0-30 15,-28 0-14 1,28 0-8-16,0-2-9 0,0 2-5 16,0-3-16-16,0 0-5 15,15-3-7-15,25-9 3 16,12-5 4-16,18 0 3 15,-9-4-2-15,-6 5 0 16,-15 7-1-16,-16 1-1 16,-11 11-30-16,-13 0-81 15,0 0-92-15,0 6-54 16,-6 13-180-16</inkml:trace>
  <inkml:trace contextRef="#ctx0" brushRef="#br1" timeOffset="720700">13088 15765 750 0,'0'0'237'15,"0"0"-131"-15,0 0 27 16,0 0 9-16,0 0-32 16,0 0-42-16,-8-69-24 15,8 69-5-15,0 0-2 16,0 0-13-16,0 0-10 15,0 0-11-15,0 19-3 16,0 17-3-16,10 13 3 16,2 15 10-16,-12 7 2 15,0-2-9-15,0 3 0 16,-12-4-3-16,-6-7-94 0,5-16-144 16,8-10-254-16</inkml:trace>
  <inkml:trace contextRef="#ctx0" brushRef="#br1" timeOffset="721661">13704 15300 583 0,'0'0'242'0,"0"0"-89"0,0 0 8 16,0 0-1-16,0 0-23 15,-40-140-35-15,38 121-39 16,-1 11 9-16,3-4-29 15,0 7-4-15,-3 5-13 16,3 0-5-16,-4 0-7 16,-2 0-8-16,3 11-6 15,-2 19-4-15,-5 31 4 16,-6 32 2-16,-2 28-2 16,3 22 5-16,3-3-1 15,12 1-2-15,0-23-2 16,2-16-1-16,35-22 1 0,9-20 0 15,3-16-22-15,2-19-30 16,5-12-63 0,-4-13-76-16,-7 0-84 0,-5 0-117 15</inkml:trace>
  <inkml:trace contextRef="#ctx0" brushRef="#br1" timeOffset="725642">14132 15575 667 0,'0'0'414'0,"0"0"-237"16,0 0-3-16,0 0-38 16,0 0-33-16,0 0-50 0,0 0-23 15,-7-49-13 1,7 49-9-16,0 0-8 0,0 0-1 16,0 11-9-16,0 33 6 15,0 16 4-15,0 14 5 16,0 6-3-16,0-14-2 15,0-3-80-15,0-8-91 16,0-8-151-16,0-8-317 16</inkml:trace>
  <inkml:trace contextRef="#ctx0" brushRef="#br1" timeOffset="725841">14441 15996 442 0,'0'0'469'0,"0"0"-382"0,0 0-9 15,0 0 9-15,0 0-57 16,0 0-29-16,-113 124-1 16,73-80-220-16,9-3-686 15</inkml:trace>
  <inkml:trace contextRef="#ctx0" brushRef="#br1" timeOffset="726106">14664 15402 548 0,'0'0'507'0,"0"0"-409"16,0 0-9-16,0 0 5 16,0 0-41-16,0 0-9 15,-3 129-20-15,3-60-9 16,0 16-5-16,0-5-5 16,0-6-4-16,6-2-1 15,4-12-102-15,-2-16-123 16,-2-8-272-16</inkml:trace>
  <inkml:trace contextRef="#ctx0" brushRef="#br1" timeOffset="726363">14849 15031 877 0,'0'0'195'15,"0"0"-62"-15,0 0-19 16,0 0-55-16,0 0-42 16,0 0 2-16,127-28-8 15,-54 61-1-15,2 36 0 16,-4 33 0-16,-10 21 5 0,-27 24-3 16,-25 12-7-16,-9-5-4 15,-30-9-1-15,-31-27-72 16,-15-10-128-16,-11-19-164 15</inkml:trace>
  <inkml:trace contextRef="#ctx0" brushRef="#br1" timeOffset="734841">10896 11470 1022 0,'0'0'129'15,"0"0"-18"-15,0 0 9 16,-15-157-39-16,30 126-13 15,22 7-51-15,3 4-13 16,5 13-2-16,8 7-2 16,-5 10-1-16,1 35-1 0,-3 18 2 15,-12 11 2-15,-13 5-1 16,-15 4 2-16,-6 5 6 16,-6-3 0-1,-37 3-4-15,-18-5-4 0,-12-6 7 16,-4-11-5-16,4-22-2 15,9-14 1-15,14-17-2 16,10-13 7-16,11 0-1 16,5-2 2-16,2-28 13 15,10-12 18-15,2-7-20 16,10-6-4-16,0 5-11 16,0 9-1-16,15 16 2 15,16 12-4-15,9 7-2 16,15 6 2-16,18 0-1 15,13 11 1-15,2 17 2 0,4 2-1 16,-7-2-1 0,-3-6 1-16,-1-6 0 0,-8-5 0 15,-13-3 7-15,-10-8-5 16,-13 0-2-16,-19 0-3 16,-9 3 1-16,-9 0-64 15,0-3-284-15</inkml:trace>
  <inkml:trace contextRef="#ctx0" brushRef="#br1" timeOffset="742558">26049 3838 816 0,'0'0'221'16,"0"0"-64"-16,0 0 7 15,0 0-15-15,0 0-50 0,0 0-17 16,18-124-30-16,-26 105-15 15,-18 2-7 1,-1 4-10-16,-4 7-12 0,1 6 1 16,-4 0-7-16,-5 0-2 15,-1 25-6-15,-3 11 6 16,7 8 0-16,4 8-3 16,18 3-3-16,14 0-6 15,0-4-2-15,3-12-1 16,31-9-9-16,-1-13-3 15,3-13 0-15,1-4 17 16,0 0 5-16,-7-17 5 16,1-8 3-16,-7-3 0 0,-8 1-1 15,-3-1 13 1,-11 4 8-16,1 10-8 0,-3 6 2 16,0 5-4-16,0 3-5 15,0 0-8-15,0 0-2 16,0 0-2-16,0 9-5 15,0 12 3-15,13 9 6 16,11 4 0-16,10-9-1 16,9-9-3-16,2-11-1 15,5-5 5-15,1 0-1 16,1-25 2-16,3-10 2 16,-4-9 1-16,-8-6-3 15,-6-6 3-15,-12-9 1 16,-6-6 6-16,-14 2 1 0,-5 6-4 15,0 13 2-15,0 20 1 16,0 16-2-16,-5 9 4 16,0 5-5-16,3 0-8 15,-4 2-9-15,-7 29-4 16,2 12 13-16,-2 12 4 16,10 0-3-16,3 4-2 15,0-2-2-15,0-2 2 16,0-2-3-16,6-10-12 15,0-12-4-15,4-18 2 16,-5-4-4-16,8-9 18 16,3 0-4-16,8 0 8 15,0-17 4-15,4 1-3 0,-7-1 3 16,-2 12-3-16,-5 2-1 16,4 3 0-16,4 0-6 15,-4 0 4-15,0 11 2 16,-10 6-4-16,-8 2 0 15,0 0-3-15,0 6 0 16,-23 2 5-16,-20-3-12 16,-5-1-23-16,-4-6-33 15,-4-6-54-15,11-1-77 16,5-4-152-16</inkml:trace>
  <inkml:trace contextRef="#ctx0" brushRef="#br1" timeOffset="742968">26165 4546 893 0,'0'0'180'0,"0"0"-65"15,0 0 2-15,0 0-2 16,0 0-60-16,0 0-27 16,-174-27-17-16,147 50-2 15,-2 13-9-15,5 11 0 16,12 13 0-16,6 3 0 15,6 3 1-15,0 1 1 16,13-12-2-16,16-15 0 16,8-9-1-16,3-18-4 15,12-10-3-15,4-3-2 16,2 0-29-16,-7-10-32 16,-12-8-50-16,-7 3-28 15,-14 0-66-15,-9 7-71 16</inkml:trace>
  <inkml:trace contextRef="#ctx0" brushRef="#br1" timeOffset="743539">26587 4693 678 0,'0'0'206'0,"0"0"-76"16,0 0-10-16,0 0 5 15,0 0-29-15,0 0-26 0,-36-105-22 16,17 98-12-16,-2 1-4 16,2 6-12-16,-2 0-13 15,-4 0-4-15,1 22-2 16,2 14-2-16,1 16 1 15,8 6 0-15,10 2-1 16,3-2-1-16,3-11-1 16,28-15-6-16,6-12-15 15,0-15 10-15,-1-5 2 16,0 0 9-16,-4-21 3 16,-3-18 5-16,3-15 24 15,-8-18 38-15,1-16 10 0,-8-9-25 16,-7-5-21-1,-10 12-11-15,0 7 6 0,-3 23-16 16,-18 21-2-16,8 23 1 16,1 16 9-16,9 0-18 15,0 13-7-15,-3 40-8 16,-1 27 15-16,7 19 3 16,0 8-1-16,13-8 2 15,24-8-8-15,5-23-3 16,1-18-17-16,1-14-17 15,-2-16-30-15,1-10-25 16,-4-8-91-16,-5-2-58 16,-15 0-139-16</inkml:trace>
  <inkml:trace contextRef="#ctx0" brushRef="#br1" timeOffset="743921">26355 5601 617 0,'0'0'471'0,"0"0"-324"15,0 0-4-15,0 0 30 0,0 0-84 16,0 0-37-16,-61 30-32 16,6 44-8-16,-22 23 5 15,-15 13-1-15,-14 13-1 16,-20 1-6-16,-8 8-4 16,-3-9-1-16,11-9 2 15,25-24-6-15,34-26 4 16,33-27-4-16,19-22 0 15,15-12-2-15,0-3-2 16,0 0-25-16,27 0-15 16,28-39-17-16,27-19-47 15,16-13-207-15,0 0-213 0</inkml:trace>
  <inkml:trace contextRef="#ctx0" brushRef="#br1" timeOffset="744295">26511 5739 749 0,'0'0'269'0,"0"0"-150"0,0 0 16 16,0 0 30-16,0 0-48 15,0 0-43-15,0-45-23 16,0 45-22-16,0 16-16 16,0 40-10-16,0 21 13 15,0 30 12-15,0 12-9 16,0 4-10-16,-10 9 5 16,1 0-6-16,0-4-7 15,0-17 3-15,2-18-3 16,7-25 3-16,0-28-2 15,0-18-2-15,0-13 0 16,0-9-2-16,0 0-19 16,0-12-25-16,0-40-41 15,0-25-235-15,0-22-348 0</inkml:trace>
  <inkml:trace contextRef="#ctx0" brushRef="#br1" timeOffset="744624">26596 5669 749 0,'0'0'358'16,"0"0"-225"-16,0 0-18 16,0 0 24-16,0 0-62 15,0 0-37-15,21-21-26 0,10 37-8 16,15 28 6-16,12 22 42 15,8 17-5-15,5 10-20 16,3 15-10-16,-2 4-2 16,-1 4-3-16,3 5-10 15,5-3-3-15,3-5 12 16,-2-9-4-16,-9-14-2 16,-17-10-2-16,-10-16-3 15,-18-23 0-15,-13-16-2 16,-10-9-6-16,-3-5-50 15,0-7-89-15,-24-4-230 16</inkml:trace>
  <inkml:trace contextRef="#ctx0" brushRef="#br1" timeOffset="745543">23709 6902 621 0,'0'0'391'16,"0"0"-275"-16,0 0-29 15,0 0 45-15,0 0-24 0,0 0-28 16,0 0-43-16,-19-3-18 16,6 35-11-16,2 19-1 15,-7 14 16-15,2 4-8 16,3 3-12-16,2-1-3 15,1-2 3-15,4-6-3 16,1-12-1-16,5-14-65 16,0-12-118-16,0-12-122 15,11-9-280-15</inkml:trace>
  <inkml:trace contextRef="#ctx0" brushRef="#br1" timeOffset="745779">23754 7377 292 0,'0'0'457'16,"0"0"-331"-16,0 0-15 15,0 0-15-15,0 0-33 16,0 0-33-16,47-21-10 16,-18 17 1-16,8-1 10 15,0 0-14-15,3-4-11 16,0 1-3-16,-1-1-3 15,-5 5-36-15,-12 1-79 16,-8-1-86-16,-7 4-62 16,-7 0-314-16</inkml:trace>
  <inkml:trace contextRef="#ctx0" brushRef="#br1" timeOffset="746004">23959 7215 532 0,'0'0'205'0,"0"0"-90"16,0 0 5-16,0 0-1 16,0 0-30-16,0 0 8 15,-36-60-36-15,36 60-29 16,0 0-22-16,0 7-10 16,2 22 2-16,17 9 1 15,-1 6 2-15,-6 3-4 16,-5 7 1-16,-4 2-2 0,-3-4-35 15,0-8-171-15,0-11-275 16</inkml:trace>
  <inkml:trace contextRef="#ctx0" brushRef="#br1" timeOffset="746814">24222 6852 636 0,'0'0'192'0,"0"0"-104"16,0 0 37-16,0 0-9 16,0 0-4-16,0 0-16 15,-40-47-24-15,40 47-27 16,-3 0-17-16,-3 0-6 16,-6 23-11-16,-7 21-8 0,-2 24 6 15,0 18-1-15,11 10-5 16,10 3 8-16,0-4-7 15,13-11 1-15,21-13-3 16,-2-10 0-16,2-17-2 16,-3-12-3-16,-6-13-54 15,-7-7-102-15,-2-10-70 16,-8-2-68-16,-2 0-177 16</inkml:trace>
  <inkml:trace contextRef="#ctx0" brushRef="#br1" timeOffset="748924">24436 7127 505 0,'0'0'253'0,"0"0"-147"16,0 0 0-16,0 0 5 15,0 0-22-15,0 0-19 16,-64-60-20-16,64 51-14 16,-4-4-10-16,1 5-7 15,3-1-3-15,0 3 9 16,-3 1-2-16,3 0 5 15,0 2-5-15,0 3-3 16,0-3-3-16,0 3-5 16,0 0-2-16,0 0-2 0,0 0-5 15,0 0-3-15,0 0 1 16,0 0-1-16,0 3-1 16,0 19-1-16,0 16 2 15,0 13 10-15,0-3-3 16,0 5 1-16,0-4-7 15,0-7 0-15,3-7 1 16,4-2-2-16,-4-11-8 16,2-2-100-16,-2-7-106 15,0-2-126-15,1-3-516 16</inkml:trace>
  <inkml:trace contextRef="#ctx0" brushRef="#br1" timeOffset="749138">24528 7380 256 0,'0'0'600'15,"0"0"-458"-15,0 0-52 16,0 0 9-16,0 0-17 16,0 0-30-16,-65 102-16 15,46-61-15-15,-2 6-18 16,0-3-3-16,2 0-14 15,4-6-129-15,9-10-130 16,6-11-437-16</inkml:trace>
  <inkml:trace contextRef="#ctx0" brushRef="#br1" timeOffset="749394">24621 7288 834 0,'0'0'173'0,"0"0"-64"16,0 0 21-16,0 0-27 15,0 0-59-15,0 0-27 16,0 1-10-16,0 32-7 16,0 6 8-16,0 2 0 15,0-5-6-15,0-3 3 0,0-3-3 16,7-8-2-16,-4-5-25 15,3-4-119-15,-3-7-101 16,-3-3-237-16</inkml:trace>
  <inkml:trace contextRef="#ctx0" brushRef="#br1" timeOffset="749643">24698 7003 804 0,'0'0'180'0,"0"0"-82"16,0 0 57-16,0 0-31 0,0 0-63 15,0 0-21 1,-9-52-26-16,9 55-14 0,19 25 4 16,8 16 0-16,10 16 9 15,-3 6-1-15,-5 5 0 16,3-2-4-16,-17-3 2 15,-15-2-6-15,0-4-4 16,-21 3-76-16,-34 3-235 16</inkml:trace>
  <inkml:trace contextRef="#ctx0" brushRef="#br1" timeOffset="750606">25726 7413 424 0,'0'0'394'16,"0"0"-225"-16,0 0-29 0,0 0 1 15,0 0-24 1,0 0 1-16,-47-104-41 0,47 104-30 15,-3 0-18-15,3 0-18 16,0 0-11-16,0 30-9 16,0 14 5-16,-3 14 4 15,-3 5 4-15,-6 0-2 16,-1 1-2-16,-1-1 0 16,1-6-28-16,0-7-77 15,8-15-71-15,5-7-85 16,0-11-434-16</inkml:trace>
  <inkml:trace contextRef="#ctx0" brushRef="#br1" timeOffset="750855">25792 7669 531 0,'0'0'351'16,"0"0"-224"-16,0 0-37 15,0 0 7-15,0 0-38 16,0 0-33-16,27-17-19 16,1 12-6-16,9-5 7 15,3-2-6-15,3 3 0 16,2-1-1-16,-3 1 1 16,-2 4-2-16,-6 0-7 15,-13 2-81-15,-11 3-100 0,-10 0-162 16</inkml:trace>
  <inkml:trace contextRef="#ctx0" brushRef="#br1" timeOffset="751083">25988 7490 699 0,'0'0'171'15,"0"0"-40"-15,0 0-15 16,0 0 4-16,0 0-41 15,0 0-40-15,-16-24-22 16,16 24-12-16,0 5-5 16,0 22 0-16,0 7 5 0,0 4-3 15,0 0 0 1,0 4-2-16,0-1-31 0,-8 3-126 16,-2-8-80-16,10-8-266 15</inkml:trace>
  <inkml:trace contextRef="#ctx0" brushRef="#br1" timeOffset="751391">26276 7168 888 0,'0'0'165'0,"0"0"-61"15,0 0 37-15,0 0-24 16,0 0-52-16,0 0-37 16,-13-19-28-16,7 61 6 15,-4 18-6-15,-1 5 7 16,1 5-4-16,1 4-2 16,2 0 2-16,5 0-2 15,2-5 0-15,0-9-1 16,0-10-2-16,0-14-24 15,0-14-71-15,9-8-80 16,6-14-85-16,0 0-234 16</inkml:trace>
  <inkml:trace contextRef="#ctx0" brushRef="#br1" timeOffset="751765">26419 7438 247 0,'0'0'493'16,"0"0"-376"-16,0 0 12 16,0 0-12-16,0 0-32 15,0 0-58-15,-9-50-17 16,23 50-3-16,5 0 2 16,-1 0 2-16,-2 14-10 15,-3 9 2-15,-8 1-1 0,1 9-2 16,-6 2 3-1,0 7-3-15,0 5 5 0,-24-1-5 16,0-2 1-16,-2-8 0 16,12-11 2-16,4-17-1 15,10-2-3-15,0-6 1 16,0 0 0-16,0 0 0 16,24 0 1-16,10-9 4 15,9-10-3-15,-4-6-1 16,-2 6 1-16,-3 6-2 15,-10 1-2-15,-5 5-65 16,-13 7-95-16,-6 0-175 16</inkml:trace>
  <inkml:trace contextRef="#ctx0" brushRef="#br1" timeOffset="752085">26746 7724 663 0,'0'0'212'0,"0"0"-133"0,0 0 13 15,0 0-11-15,0 0-37 16,0 0-22-16,0 8-8 16,-4 17 4-16,-13 5 1 15,-9 3-16-15,-3 0 4 16,-5 3-7-16,-3 2-30 16,0 4-100-16,10-10-114 15</inkml:trace>
  <inkml:trace contextRef="#ctx0" brushRef="#br1" timeOffset="752599">26865 7402 539 0,'0'0'278'15,"0"0"-134"-15,0 0-32 16,0 0 10-16,0 0-22 15,0 0-25-15,-13-19-41 16,13 19-16-16,0 0-18 16,0 22 3-16,0 14-3 0,0 5 5 15,0-2-2 1,0-4 1-16,0-2-4 0,0 0-2 16,0-3-71-16,0-3-133 15,0-7-212-15</inkml:trace>
  <inkml:trace contextRef="#ctx0" brushRef="#br1" timeOffset="752853">26868 7193 892 0,'0'0'163'0,"0"0"-72"0,0 0-7 15,0 0-23-15,0 0-34 16,0 0-8-16,67-38-5 16,-42 62-9-16,-4 15 0 15,4 8-1-15,-4 10 0 16,-16 4 4-16,-5 5-7 16,0 2-1-16,-2 10 0 15,-28-4-65-15,-7 5-155 16,-6-4-365-16</inkml:trace>
  <inkml:trace contextRef="#ctx0" brushRef="#br1" timeOffset="765565">26416 8788 294 0,'0'0'642'0,"0"0"-519"15,0 0-37-15,0 0 48 16,0 0-32-16,0 0-20 16,0-28-39-16,0 28-20 15,0 0-13-15,0 12-2 16,0 26-6-16,-6 14 10 0,-4 11 6 15,-2-2-8-15,3 2-9 16,-1-2-1-16,2 2 2 16,2-5-2-16,-1-14-11 15,1-8-58-15,6-17-94 16,0-8-52-16,0-3-126 16</inkml:trace>
  <inkml:trace contextRef="#ctx0" brushRef="#br1" timeOffset="765840">26565 9126 828 0,'0'0'149'0,"0"0"-44"15,0 0 20-15,0 0-22 16,0 0-45-16,0 0-35 15,0-22-15-15,34 9-6 16,15-4 2-16,15-2 6 16,-3 2 0-16,-3 1-9 15,-5-1 2-15,-17 9-6 16,-11 3 2-16,-10 5-73 16,-15 0-114-16,0 0-73 15,0 0-243-15</inkml:trace>
  <inkml:trace contextRef="#ctx0" brushRef="#br1" timeOffset="766066">26712 8846 675 0,'0'0'162'0,"0"0"-42"15,0 0-16-15,0 0-49 16,0 0-35-16,0 0-20 15,-6 38 8-15,21 12 18 16,-5 8 14-16,-8 2 25 0,-2 3-27 16,0 1-28-16,0-4-6 15,0-4-4-15,0-8-4 16,-2-12-110-16,-8 0-179 16</inkml:trace>
  <inkml:trace contextRef="#ctx0" brushRef="#br1" timeOffset="766427">27186 8527 347 0,'0'0'621'0,"0"0"-527"0,0 0-31 16,0 0 50-16,0 0 2 15,0 0-28-15,-64-55-27 16,51 55-22-16,-5 36-24 16,-4 24-9-16,-5 20 8 15,6 11 9-15,3 8-5 16,5 1-6-16,13 3-5 15,0-4-1-15,0-8 1 16,3-17-4-16,21-21-2 16,4-21-18-16,2-18-104 0,4-14-161 15,0 0-80-15,-4 0-328 16</inkml:trace>
  <inkml:trace contextRef="#ctx0" brushRef="#br1" timeOffset="771693">27281 8975 514 0,'0'0'266'0,"0"0"-108"16,0 0-40-16,0 0 0 16,0 0-1-16,0 0-21 15,0 0-14-15,5-38-23 16,-5 38-4-16,0 0-9 16,0 0-2-16,0 0-20 15,0 0-8-15,0 0-8 16,0 8-8-16,0 27 1 15,-8 15 10-15,-2 9-10 16,4-2 1-16,3-3 2 16,3-1-8-16,0-3-3 0,0-7-68 15,0-10-51-15,0-8-84 16,0-8-61-16,0-6-109 16</inkml:trace>
  <inkml:trace contextRef="#ctx0" brushRef="#br1" timeOffset="771904">27363 9379 294 0,'0'0'368'16,"0"0"-226"-16,0 0-5 15,0 0 17-15,0 0-37 16,0 0-45-16,3-13-28 16,-3 13-15-16,0 0-11 15,0 13-9-15,0 23-3 0,0 5 7 16,-12 3-3-16,-6-2-9 15,-3-4 3-15,-5-4-4 16,-1-6-85-16,6-7-129 16,8-5-199-16</inkml:trace>
  <inkml:trace contextRef="#ctx0" brushRef="#br1" timeOffset="772285">27629 9000 756 0,'0'0'224'0,"0"0"-139"0,0 0-25 15,0 0 11-15,0 0-41 16,0 0-22-16,33-16 6 15,-20 16-9-15,-5 0-2 16,2 0 0-16,-10 24 0 16,0 15 3-16,0 13 6 15,-16 6-1-15,-13-1-1 16,-3-4 0-16,8-15-4 16,9-13-2-16,9-14-3 0,6-3-1 15,0-5-2 1,0-3 1-16,9 0-1 0,22 0 2 15,1-14-1-15,15-19-6 16,-4-8-16-16,2-11-44 16,-2-3-104-16,-9 0-188 15</inkml:trace>
  <inkml:trace contextRef="#ctx0" brushRef="#br1" timeOffset="772532">27785 8664 787 0,'0'0'211'0,"0"0"-104"0,0 0-27 15,0 0 6 1,0 0-56-16,0 0-24 0,46-2 7 16,-12 43 1-16,-5 16 4 15,2 21 13-15,-6 13 0 16,-10 2-10-16,-6 9-8 15,-9 2-6-15,0 1-6 16,-37 0-1-16,-11-1-4 16,-10-11-153-16,-3-13-172 15</inkml:trace>
  <inkml:trace contextRef="#ctx0" brushRef="#br1" timeOffset="774696">11501 8703 694 0,'0'0'126'16,"0"0"-22"-16,0 0-7 0,0 0-23 16,-126-173 3-16,72 134-5 15,-19 3-49-15,-17 8 16 16,-10 18-16-16,-16 10 9 16,-6 0-10-16,-7 30-11 15,-2 19-3-15,-1 18 6 16,5 15-3-16,4 28-2 15,16 45-7-15,18 31-2 16,19 26 1-16,21 16 2 16,16-8 3-16,15-8-4 15,18-20 0-15,0-32-1 16,40-25 1-16,26-32-2 16,23-11 1-16,21-12-1 0,19-17 0 15,8-14 3 1,9-21-3-16,7-20 2 0,9-8 0 15,9-19 4-15,4-38-5 16,-8-18 3-16,-11-19 5 16,-14-7 5-16,-21-7-2 15,-26-4 9-15,-28-7-4 16,-30 0 15-16,-34-12-12 16,-3-6-6-16,-43-6 3 15,-25-3-9-15,-23 6-7 16,-16 11-1-16,-21 15-1 15,-16 27 0-15,-12 26 0 16,-14 23 1-16,-2 27-6 0,10 11 5 16,15 22-36-16,28 33-58 15,40 16-48-15,45 14-79 16,34-5-29-16,52-3-228 16</inkml:trace>
  <inkml:trace contextRef="#ctx0" brushRef="#br1" timeOffset="775646">13710 8510 579 0,'0'0'143'16,"0"0"-26"-16,-183-107-20 16,106 77-7-16,4 8-33 0,0 8 35 15,3 6-60 1,3 8 1-16,5 0-2 0,5 0-13 15,-1 27 8-15,5 17-13 16,-10 20-6-16,-6 16 0 16,-4 13 3-16,-2 14 3 15,4 8-5-15,7 15-7 16,14 5 3-16,18 0-3 16,16 0 1-16,16-12 2 15,0-5 0-15,0-5-1 16,30-8-3-16,10-6 1 15,15-14 3-15,24-14-4 16,16-13-1-16,19-12-1 16,10-10 4-16,17-13-1 0,9-12 0 15,12-11 2-15,3 0 2 16,-13-6 11-16,-10-27 3 16,-20-6-7-16,-16-5 8 15,-14-8 2-15,-15-6 9 16,-13-10 2-16,-12-12 3 15,-7-10-6-15,-11-15 5 16,-15-5-10-16,-14-17-11 16,-5-19 1-16,-5-5-8 15,-42-6 3-15,-17 9-7 16,-24 19-3-16,-22 13-2 16,-28 20 1-16,-18 19 1 15,-12 22 0-15,-2 25-6 0,16 24 5 16,30 6-16-1,29 31-65-15,37 26-44 0,29 15-47 16,26 4-24-16,3 7-175 16</inkml:trace>
  <inkml:trace contextRef="#ctx0" brushRef="#br1" timeOffset="777955">11629 11046 531 0,'0'0'138'0,"0"0"-54"0,0 0 36 16,0 0-2-16,0 0-25 15,0 0-29-15,-67-146 7 16,39 105-3-16,1 0 5 16,-4 5-30-16,-9 5 35 15,-5 10-52-15,-13 10-8 16,-6 5-4-16,-10 6-6 15,-8 0 3-15,-3 11-8 0,-7 25-1 16,3 14-1-16,4 16 3 16,-3 29-3-16,-2 36 0 15,-5 28 0 1,-2 16 0-16,14-4-1 0,20-12 2 16,16-10 0-16,33-15-2 15,14-12 0-15,11-20-3 16,44-17 3-16,22-17 0 15,8-12-2-15,23-13-2 16,11-7 3-16,18-11 1 16,16-13 0-16,12-12 3 15,-1 0-2-15,-4-44 1 16,-11-17-1-16,-9-17 12 16,-11-13 0-16,-19-9 11 15,-16-14 2-15,-20-2 14 16,-24 4-6-16,-23-4-10 0,-24-2-1 15,-3-16-9-15,-37-9-10 16,-27-1-4-16,-18 19 0 16,-16 22-2-16,-13 29-9 15,-11 25 11-15,-2 26-52 16,-8 23-57-16,3 33-52 16,1 36-122-16,12 22-81 15</inkml:trace>
  <inkml:trace contextRef="#ctx0" brushRef="#br1" timeOffset="785888">13387 11447 748 0,'0'0'159'15,"0"0"-26"-15,0 0 22 16,0 0-2-16,0 0-27 16,0 0-36-16,0 0-27 15,5 3-9-15,-2-3-9 16,4 0-10-16,-4 0-6 16,3 0-4-16,12-16-8 15,6-12-6-15,7-5 2 0,-1 1-7 16,-4 4-3-1,-12 11 1-15,-1 1 0 0,-8 5 0 16,-2 6-3-16,-3 2 4 16,4 3-2-16,-4 0 0 15,0 0-3-15,0 0 0 16,0 0-2-16,0 0-6 16,0 8 0-16,6 22-3 15,7 14 7-15,1 14 4 16,-1 2 2-16,0 1-2 15,-8-1 1-15,1 1-1 16,4-4 0-16,-7-7 0 16,-3-6 0-16,0-8 0 15,0-6-2-15,0-5 2 16,0-9 0-16,-3 3 0 16,-10-4 1-16,0-7-1 0,5-3 0 15,-5-3 0-15,7-2 0 16,1 0 4-16,-5 0-1 15,1 0 4-15,-1 0-3 16,5 0-1-16,5 0-2 16,0 0 1-16,0 0 0 15,0 0-2-15,0 0-7 16,0 0 4-16,21-2-6 16,24-17-6-16,18-6 15 15,16-3 2-15,0 2-1 16,-6 3-1-16,-5 6-21 0,-20 1-59 15,-17 5-71 1,-15 5-182-16,-16 1-167 0</inkml:trace>
  <inkml:trace contextRef="#ctx0" brushRef="#br1" timeOffset="786377">13866 10821 773 0,'0'0'242'0,"0"0"-106"15,0 0 7-15,-143-152 30 16,97 130-80-16,-6 14-38 16,-9 8-29-16,-13 0-5 0,-5 32-5 15,-13 35-8-15,1 21 2 16,2 27-3-16,9 20-1 15,16 20 0-15,15 4 1 16,22-3-2-16,18-4 2 16,9-10-6-16,3-4-1 15,37-6 0-15,14-5-1 16,27-15 0-16,25-18-1 16,29-28 1-16,39-31-5 15,21-35 6-15,12 0 17 16,-4-49 13-16,-17-20 15 15,-27-10-5-15,-22-26-3 0,-26-10-2 16,-21-14 7 0,-19-17-19-16,-25-14 8 0,-21-22-8 15,-25-4-23-15,-25 4 0 16,-55 11 0-16,-32 32 0 16,-32 20 0-16,-24 28 0 15,-22 34 0-15,1 34-8 16,0 23-31-16,12 53-57 15,18 40-38-15,22 17-190 16</inkml:trace>
  <inkml:trace contextRef="#ctx0" brushRef="#br0" timeOffset="1.00584E6">3089 8257 666 0,'0'0'191'16,"0"0"-47"-16,0 0-47 15,0 0-51-15,0 0 25 16,0 0 5-16,0-107-24 0,-9 88-4 15,-3 3-7 1,-1 5-15-16,4 2-7 0,-3 6 1 16,-4 1-7-16,-8 2-6 15,-10 0 0-15,-6 8-7 16,0 22 0-16,5 15-7 16,4 7 6-16,10 8-2 15,8 3 3-15,13-1 2 16,0-14-2-16,0-6-1 15,21-15-1-15,10-10 1 16,-1-12 1-16,4-5 0 16,3 0 0-16,5 0 7 15,-2-19-6-15,-6-11 1 16,0-9 1-16,-10-5 2 0,0-8 9 16,-2-9 9-16,-10-8 1 15,4-5-7-15,-10-3 1 16,-6 0 2-16,0 0-9 15,0 8 0-15,-6 7-4 16,-15 9 1-16,-5 14 3 16,8 11-3-16,4 16-1 15,4 8 1-15,1 4-5 16,6 0-2-16,-4 0-1 16,-1 23-4-16,1 26-6 15,1 22 10-15,0 12 1 0,6 2-1 16,0-6 0-1,9-1 1-15,25-15 0 0,8-8-1 16,11-11-1-16,5-11 0 16,9-8 1-16,15-14 1 15,7-11-1-15,3 0-2 16,-10 0-6-16,-23-14-39 16,-35 1-67-16,-24-4-144 15,-43-5-219-15</inkml:trace>
  <inkml:trace contextRef="#ctx0" brushRef="#br1" timeOffset="1.01595E6">2526 10155 567 0,'0'0'145'15,"0"0"-11"-15,0 0-17 16,0 0-22-16,0 0-15 15,0 0 26-15,0 0-30 16,0-17-43-16,0 1-20 16,0 5 19-16,-6-2-14 15,-2 6 1-15,-2 2-6 16,2 2-5-16,0 3-5 16,0 0-3-16,-2 0-4 0,-4 0 0 15,-7 17 0-15,-2 11 1 16,6 4 3-16,4 1-3 15,7 1 3-15,6-4 0 16,0-8-5-16,0-4 5 16,22-1-2-16,-1-5 0 15,3-7-5-15,0-2 7 16,-5-3 4-16,-1 0-3 16,-5-6 2-16,-2-21 3 15,2-3-1-15,-10-6-4 16,-3-6 5-16,0 2 1 15,0-5 0-15,0-1 3 16,0-4-5-16,-3 1 2 0,-10-1-1 16,5 6 1-16,-5 5 3 15,2 15-3-15,1 7-4 16,7 11 9-16,0 6-10 16,3 0 0-16,-3 0-2 15,-4 25-22-15,1 30 9 16,6 17 13-16,0 2 2 15,0-2 1-15,22-9-2 16,17-8 0-16,17-8 0 16,10-11-2-16,8-12-2 15,8-10-21-15,5-8-34 16,-5-6-52-16,-24 0-94 0,-21 0-274 16</inkml:trace>
  <inkml:trace contextRef="#ctx0" brushRef="#br1" timeOffset="1.01784E6">10460 13166 920 0,'0'0'113'0,"0"0"-20"16,0 0-33-16,0 0 5 0,0 0-21 16,0 0-12-16,0 0-15 15,-7-11-12-15,7 11-1 16,0 17-4-16,0 16 1 15,0 8 5-15,0 3 8 16,0 10 5-16,0-4-1 16,0 5-6-16,0-5 7 15,0-12-5-15,0-8-5 16,0-7-5-16,2-15-3 16,3-3 2-16,-5-5-3 15,2 0 4-15,-2 0 7 16,3 0 2-16,0 0 10 15,0 0-1-15,0 0 13 16,7-13 3-16,5-12-10 0,4-5-20 16,-5-1-7-16,7 8 3 15,-5 8-4-15,2 4 0 16,1 5-5-16,-1 1-2 16,0 5 2-16,4 0-1 15,-1 5-3-15,3 26 3 16,2-1 3-16,-2 3 3 15,0 0-2-15,-9-6 1 16,-6-5-1-16,-2-8-2 16,-7-2 1-16,0-7-7 15,0-3 5-15,-26 4-14 0,-16 0 8 16,-6-6-40-16,-2 2-82 16,10 2-45-16,16-4-184 15</inkml:trace>
</inkml:ink>
</file>

<file path=ppt/ink/ink1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07:36.015"/>
    </inkml:context>
    <inkml:brush xml:id="br0">
      <inkml:brushProperty name="width" value="0.05" units="cm"/>
      <inkml:brushProperty name="height" value="0.05" units="cm"/>
      <inkml:brushProperty name="color" value="#ED1C24"/>
      <inkml:brushProperty name="fitToCurve" value="1"/>
    </inkml:brush>
  </inkml:definitions>
  <inkml:trace contextRef="#ctx0" brushRef="#br0">54 101 733 0,'0'0'219'15,"0"0"-78"-15,0 0-5 16,0 0-14-16,0 0-9 16,0 0-37-16,-54-101-39 15,54 101-17-15,18 30-18 16,30 33 3-16,19 31 20 15,14 17 17-15,-2 14-15 16,-7 10-1-16,-11 11-6 16,-17-1 0-1,-20 4-2-15,-21-6-13 0,-3-11-2 16,-18-8-3-16,-46-4-10 16,-25 2-65-1,-18-4-185-15,-9-3-610 16</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8:36.935"/>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1155 1108 658 0,'0'0'131'0,"0"0"-100"16,0 0 18-16,0 0-18 16,0 0 9-16,95-159-40 15,64 73 2-15,79-16 18 16,50-9-20-16,48-11 7 16,15 4-7-16,-18 2 11 15,-21 9-17-15,-55 19 6 0,-67 24 0 16,-78 29 4-16,-75 35-4 15,-61 10-19-15,-120 61 14 16,-94 40-31-16,-95 27 19 16,-61 18-12-16,-31 9 20 15,15 4-1-15,47-21 10 16,60-11 0-16,68-24 1 16,49-28 8-16,63-25 6 15,53-25 3-15,63-28-13 16,60-7-4-16,118-50 9 15,98-48-10-15,113-37 14 0,80-19-2 16,41-6-19-16,-1 26 7 16,-68 26 0-16,-90 37-4 15,-102 26 4-15,-96 24 0 16,-80 18-5-16,-66 3 9 16,-84 49-4-16,-80 31 5 15,-75 28 2-15,-54 21-14 16,-50 11 7-16,-20 6 0 15,-10 2 9-15,19-5-2 16,27-11 6-16,27-5 11 16,44-10-4-16,36-9 14 15,49-25-34-15,60-28 2 16,63-25 3-16,48-30-5 16,113-11-30-16,89-63 25 15,88-36 10-15,83-25-7 0,48-3 2 16,25 9 0-16,-9 19-5 15,-51 28 9-15,-79 29-4 16,-98 33 3-16,-99 20-3 16,-107 43 6-16,-71 39-2 15,-121 22-4-15,-80 20 13 16,-67 8-1-16,-40 6-12 16,-30 2 5-16,-4 3 4 15,10-6 26-15,25-4-29 16,50-15 12-16,84-33 28 0,97-30-38 15,114-30 7 1,88-25-15-16,135-39 0 0,111-52 3 16,116-43-3-16,99-32 0 15,70-10 1-15,17 9 5 16,-51 27-6-16,-87 38 0 16,-122 39 3-16,-124 31-17 15,-100 25 12-15,-88 7 0 16,-49 6-9-16,-110 47 19 15,-86 31-8-15,-80 26 0 16,-63 14-1-16,-56 8-9 16,-39 11 5-16,-30 6 5 15,3 5 12-15,26 3-9 16,62-20 8-16,100-25 2 16,105-29-9-16,119-37 16 15,104-37-20-15,167-22 0 16,147-76-4-16,172-65 9 0,122-28-5 15,68-4 0-15,17 10 8 16,-61 30-4-16,-97 30-4 16,-111 31-4-16,-137 33-6 15,-137 27 14-15,-129 25-8 16,-95 12-5-16,-146 47 8 16,-108 30-9-16,-82 15 10 15,-69 12 0-15,-35 7 4 16,-30 15 1-16,-25 7-5 15,3 9 6-15,23 6-3 0,47 5 28 16,62 3-31-16,67-3 2 16,71-22 6-16,75-39 0 15,83-37-8-15,86-43 0 16,46-24-16-16,94 0 6 16,73-66 10-16,74-50 0 15,98-45-9-15,98-36 14 16,70-8-10-16,30 13 3 15,-11 21 2-15,-50 36-7 16,-76 28 7-16,-92 32 0 16,-113 35-16-16,-122 32 16 15,-110 13-3-15,-164 69-17 16,-140 45 17-16,-111 30-2 16,-83 17-56-16,-58 13 17 15,-25 8 36-15,10-3 16 0,51-19-6 16,84-24 22-16,105-34 18 15,92-16 20-15,83-19-46 16,71-23-16-16,60-13 13 16,31-23-13-16,116-13-7 15,99-49 7-15,121-61 0 16,140-67 12-16,121-39-12 16,72-11 0-16,39 2-2 15,-21 30 2-15,-69 47-4 16,-92 30-10-16,-116 40-5 15,-129 37 15-15,-116 22-7 16,-100 19 11-16,-78 11-10 0,-146 52 6 16,-106 31 4-16,-118 24 0 15,-91 19 3-15,-56 20-14 16,-46 14 11-16,-19 15 0 16,5 4-4-16,34-2 12 15,58-29-4-15,83-11 10 16,85-19-11-16,70-21 13 15,71-28-16-15,67-25 0 16,57-22 1-16,56-22-1 16,56-11-11-16,127-61-19 15,125-57 30-15,147-58 16 16,128-39-16-16,81-18 0 16,26 15 1-16,-17 34-1 0,-72 41 0 15,-100 39 0 1,-113 35 11-16,-135 29-19 0,-118 25 8 15,-111 15 0-15,-86 38-10 16,-154 49 14-16,-130 47-8 16,-100 13-5-16,-64 13 1 15,-47 0-3-15,-21-1 11 16,-8 6 0-16,21-2 20 16,55-9-16-16,75-19 14 15,97-23 2-15,95-27-19 16,99-24 14-16,81-20-15 15,69-22-4-15,39-13-7 0,107-6-10 16,94-66 21-16,96-50 3 16,101-38 6-16,91-24-2 15,65-12-7-15,28 8 0 16,-13 22-3-16,-53 32 6 16,-78 23-3-16,-98 33 0 15,-119 26 1-15,-120 23-6 16,-97 23 5-16,-65 0 0 15,-121 61 17-15,-95 25-16 16,-108 26-1-16,-72 7 0 16,-60 7 6-16,-46 14-15 15,-33 12 9-15,-9 13 0 16,21-4 13-16,58-3-8 16,83-24-5-16,93-15 12 15,101-23-12-15,96-36 10 0,90-24-10 16,64-28-13-16,134-16 3 15,113-69 14-15,114-46-4 16,115-37 7-16,86-5-7 16,46 6 9-16,-7 18-9 15,-45 31 0-15,-92 30 3 16,-103 32-3-16,-108 23-8 16,-126 19 7-16,-106 6-2 15,-79 32-7-15,-141 40 6 16,-113 38 4-16,-104 17 17 0,-81 16-17 15,-59 5-3 1,-23 9-2-16,-8-9 10 0,41 1 13 16,52-3-18-16,89-20 3 15,108-21 4-15,101-41-7 16,106-35 0-16,82-29-1 16,135-38-3-16,108-64-3 15,135-41 7-15,107-28 0 16,63-2 3-16,16 27-3 15,-40 22 0-15,-88 34 1 16,-121 29 5-16,-126 31-12 16,-133 25 3-16,-104 5-2 15,-151 49-3-15,-92 28 8 16,-90 17 0-16,-58 16-3 16,-24-6 8-16,8 1-7 0,31-9 4 15,73-22-2-15,113-19 37 16,98-25-37-16,96-16 0 15,71-14-11-15,115 0 11 16,104-30-5-16,82-28 5 16,47-21 0-16,-5 7-1 15,-50 22 1-15,-89 18 0 16,-107 32-6-16,-108 0-8 16,-72 49 6-16,-113 20-4 15,-62 10 12-15,-27-4 4 16,16-15-1-16,44-18-3 15,65-15 25-15,59-16-22 0,42-11-3 16,18 0-5-16,64 0-5 16,59-25-3-16,54-47-340 15</inkml:trace>
</inkml:ink>
</file>

<file path=ppt/ink/ink1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08:52.646"/>
    </inkml:context>
    <inkml:brush xml:id="br0">
      <inkml:brushProperty name="width" value="0.05" units="cm"/>
      <inkml:brushProperty name="height" value="0.05" units="cm"/>
      <inkml:brushProperty name="color" value="#ED1C24"/>
      <inkml:brushProperty name="fitToCurve" value="1"/>
    </inkml:brush>
  </inkml:definitions>
  <inkml:trace contextRef="#ctx0" brushRef="#br0">191 121 800 0,'0'0'262'0,"0"0"-154"0,0 0 16 0,0 0 11 15,0 0-34-15,0 0-46 16,-21-80-17-16,24 69-16 16,20 3-17-16,1 2 2 15,5-2-4-15,8 5 5 16,0 3-8-16,3 0 0 16,-3 0 0-16,0 0 0 15,-13 17-1-15,-6 2-5 16,-15 11 1-16,-3 6 4 0,0 19-1 15,-40 2 2-15,-8 10 1 16,-2-12 0-16,8-6 4 16,18-7-4-16,8-12-1 15,13-5 2-15,3-12-2 16,0 1 0-16,3-3-2 16,21 6 4-16,0-9-5 15,2-3 8-15,4-5-4 16,-9 0 1-16,-3 0-1 15,-5 0 13-15,-7 0 0 16,-3 0 5-16,-3 0 0 16,0 0-1-16,0 0-9 15,0 0-5-15,0 11-2 16,0 20-2-16,0 1 1 0,0 23 10 16,0 0 6-16,0 0-4 15,0 6-4-15,0 0 1 16,0 2-1-16,7 8 3 15,1 3-8-15,-2 1 1 16,-6-1 3-16,0-2-2 16,0-12-1-16,0-10 8 15,0-12-7-15,-6-13 5 16,-15-3-9-16,-9-14 1 16,-17 3 8-16,-8-11-7 15,-6 0-3-15,-5 0-2 16,2-11-33-16,8-22-38 15,22-22-67-15,26-25-315 0</inkml:trace>
</inkml:ink>
</file>

<file path=ppt/ink/ink1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05:26.547"/>
    </inkml:context>
    <inkml:brush xml:id="br0">
      <inkml:brushProperty name="width" value="0.05" units="cm"/>
      <inkml:brushProperty name="height" value="0.05" units="cm"/>
      <inkml:brushProperty name="color" value="#3165BB"/>
      <inkml:brushProperty name="fitToCurve" value="1"/>
    </inkml:brush>
    <inkml:brush xml:id="br1">
      <inkml:brushProperty name="width" value="0.05" units="cm"/>
      <inkml:brushProperty name="height" value="0.05" units="cm"/>
      <inkml:brushProperty name="color" value="#ED1C24"/>
      <inkml:brushProperty name="fitToCurve" value="1"/>
    </inkml:brush>
  </inkml:definitions>
  <inkml:trace contextRef="#ctx0" brushRef="#br0">82 1956 199 0,'0'0'773'0,"0"0"-575"16,0 0-56-16,0 0-21 16,0 0-8-16,0 0-41 15,-40-77-28-15,40 77-20 16,0 0-17-16,0 3-7 16,0 19-6-16,0 8-2 0,21 17 8 15,16 10 0 1,-4-2 1-16,1 4 3 0,0-10-3 15,-7-11 1 1,-3-13-1-16,-6-16 0 0,-11-7-1 16,-1-2 0-16,-3 0 3 15,-3 0-1-15,7-5 2 16,4-28 3-16,7-20 11 16,4-10-11-16,-1 0-3 15,-5 11-4-15,-6 20-5 16,-8 14-26-16,-2 18-22 15,0 0-31-15,6 0-74 16,10 30-113-16,-1 14 97 16,2 3-202-16</inkml:trace>
  <inkml:trace contextRef="#ctx0" brushRef="#br0" timeOffset="1206">661 2163 669 0,'0'0'258'0,"0"0"-98"16,0 0-21-16,0 0-15 16,0 0-10-16,0 0-47 15,0-157-18-15,-3 143-8 16,-5 5-7-16,-2 4-18 16,1 5 0-16,7 0-10 15,-3 0-6-15,0 0-2 0,-1 11-5 16,-4 22-8-16,4 9 15 15,1 2 0-15,5 0-3 16,0-9-9-16,11-7-3 16,10-9-11-1,-5-11-6-15,0-5 2 0,-6-3-2 16,1 0 16-16,2 0 16 16,-2-14 5-16,-1-5 0 15,-7 0 1-15,-3 4 6 16,0 8 9-16,0 1 2 15,0 4-1-15,0 2-10 16,0 0-12-16,3 0-3 16,2 0-10-16,5 0-5 15,6 5 7-15,8 9 11 0,3-1 0 16,4-7-4-16,-1-3 1 16,1-3-2-16,3 0 5 15,-2-20 1-15,5-16 5 16,-3-13-3-16,-7-6 2 15,-4-8 3-15,-12-9 7 16,-8-7-1-16,-3 7 0 16,0 12-5-16,-8 16 7 15,-16 19 4-15,2 11-1 16,0 8-12-16,0 6-6 16,4 0-1-16,-1 17-3 0,-2 36-6 15,7 21 6 1,4 17 3-16,10-1-1 0,0-2 1 15,24-11-1-15,20-17-1 16,4-10 1-16,2-17-9 16,-5-17-11-16,-2-10 3 15,-1-6 7-15,-5 0 8 16,-3-19 3-16,-4-11 3 16,-9-3-2-16,2-5 2 15,-12-4 2-15,-1 4 1 16,-7 4-1-16,-3 13 6 15,0 10 4-15,0 7 0 16,0 4-9-16,0 0-6 16,0 0-9-16,0 6-9 0,6 19-1 15,6 5 18-15,4 0 2 16,8-2 1-16,3-9-2 16,4-7-2-16,-4-4-1 15,-3-8-1-15,2 0 4 16,-5 0 0-16,-2-20 3 15,-1-4 0-15,-7 1 1 16,-1 5 2-16,-7 4-3 16,-3 3 6-16,0 7 6 15,0 4-2-15,0 0-13 16,0 0-1-16,0 0-9 16,9 0-8-16,9 15 11 15,6 1 7-15,7-2 0 16,3-6-1-16,6-6-1 0,0-2 2 15,-1 0 0-15,-5 0 0 16,-7-4 4-16,0-16-3 16,-1-2-1-16,-8-3 3 15,-4-3 3-15,-4 1-4 16,-7 5 4-16,-3 0 1 16,0 8 0-16,0 6 6 15,-10 6-6-15,5 2-4 16,-1 0-3-16,0 2-2 15,-4 28-11-15,2 14 11 16,3 0 2-16,5-2 0 0,0-10-1 16,32-6 1-16,10-7-2 15,11-5 1-15,8-13 2 16,0-1-5-16,-3 0 4 16,-10 0-23-16,-14-1-54 15,-6-19-69-15,-7-3-93 16,1-6-216-16</inkml:trace>
  <inkml:trace contextRef="#ctx0" brushRef="#br0" timeOffset="1675">2865 1444 948 0,'0'0'182'16,"0"0"-64"-16,0 0-9 16,0 0-4-16,0 0-57 15,0 0-18-15,-150-39-15 16,132 39 2-16,2 0-10 16,-5 0 6-16,2 0-13 15,-2 0 0-15,3 12 0 16,6 1-1-16,2 4 1 15,10 6-4-15,0 6 2 16,0 10-4-16,0 8 6 16,0 8 0-16,0 8 0 15,10 8 0-15,-4 7 1 16,0-4 0-16,-3-2 0 0,1-12-1 16,2-5 4-16,2-15-3 15,5-6 2-15,0-14 1 16,-5-7-2-16,5-7 3 15,-8-1-1-15,4-5 2 16,4 0-6-16,-1 0 4 16,7 0 6-16,2 0-9 15,12-2-1-15,14-23-6 16,8-14-133-16,3-2-191 16,-4-6-366-16</inkml:trace>
  <inkml:trace contextRef="#ctx0" brushRef="#br0" timeOffset="2223">3225 1434 780 0,'0'0'186'0,"0"0"-59"15,0 0-27-15,0 0-13 16,0 0-18-16,0 0-45 0,3-6-15 16,13 6-4-1,-1 0 1-15,1 0-1 0,-2 0 2 16,-1 0 1 0,-5 6 4-16,2 4 8 0,-4-1-5 15,4 8 0-15,-4 2 1 16,-1 8-1-16,2 9 18 15,-4 5-8-15,-3 6 5 16,0 0-5-16,0 1-7 78,0 8-8-78,0-3 0 0,3-4-7 16,0 1 4-16,3-10-4 0,1-1 0 0,-2 0 1 0,-2-3-2 0,7-4 2 0,-4-2 1 15,2-5-2-15,-1-8 1 0,-4-6-1 16,0-3-2-16,-3-5 4 16,0-3-4-16,0 0 1 15,0 0 2-15,0 0 0 0,-3 0-4 0,-28 0 1 16,4 0-4-16,-4 0-39 16,12 0-45-16,17 0-53 15,2 0-48-15,15-28-90 16,31-8-426-16</inkml:trace>
  <inkml:trace contextRef="#ctx0" brushRef="#br0" timeOffset="13853">2678 3027 878 0,'0'0'205'16,"0"0"-119"-16,0 0 3 16,0 0 42-16,0 0-36 0,0 0-58 15,-132-114-6-15,124 114-10 16,2-2-11-16,3 2-4 16,-4 0-4-16,-14 0-2 15,-3 0 0-15,-10 0 0 16,0 11 1-16,13 2 0 15,2 1-1-15,8 3-2 16,1 7-2-16,-1 3 2 16,4 8 2-16,4 2 0 15,0 5 0-15,3-1 1 16,0 3-1-16,0 0 1 16,0 2 0-16,0 1 1 15,0 3 4-15,0 2 8 16,0-2 0-1,3-3 0-15,12-7 0 16,4-6-5-16,2-7-1 0,0-5-3 16,3-8 2-1,2-3 0-15,7-5 8 16,-2-6 2-16,6 0 0 0,-5 0 0 16,-6 0-10-16,-8 0 5 0,-12 0-12 15,-6 0-1-15,0 0-36 16,0 15-58-16,0 5-143 15,0-4-80-15,3-12-600 16</inkml:trace>
  <inkml:trace contextRef="#ctx0" brushRef="#br0" timeOffset="14393">3021 3127 749 0,'0'0'125'0,"0"0"-14"15,0 0-30-15,0 0 2 16,0 0-13-16,0 0-25 16,9-85 1-16,-6 85-3 15,-3 0-3-15,2 0-4 16,11 0-23-16,9-2-6 0,14-4 0 15,13-1-5 1,6-5 5-16,0 1 6 0,-5 3 1 16,-15 2 0-16,-14 3 8 15,-11 3-8-15,-10 0-7 16,0 0-3-16,0 0 0 16,0 0-1-16,0 11-2 15,0 18-1-15,0 11 53 16,0 4-17-16,0 3-17 15,0 8-6-15,-5 0 6 16,-2 3-7 0,1 3 0-16,3-2-9 15,3-4 6-15,0 0-5 16,0-8-2-16,0-5-2 16,0-9 0-1,0-9 4-15,0-5-4 16,0-9 1-16,0-5-2 0,0-3 1 0,0-2 0 0,-6 0-8 15,-12 0 4-15,-10 0 4 16,-12 0-2-16,-8 0-7 16,-5 0-112-16,14-11-207 15,17-33-785-15</inkml:trace>
  <inkml:trace contextRef="#ctx0" brushRef="#br0" timeOffset="12915">447 3482 896 0,'0'0'147'0,"0"0"5"0,0 0-58 16,0 0 53-16,0 0-63 15,0 0-19-15,0 0-23 16,0-95-23-16,0 95-16 15,4 0-3-15,2 2-15 16,3 28 1-16,9 17 14 16,3 11 3-16,5 2-2 15,1-2 0-15,-3-3 1 16,-3-11-1-16,-2-9 0 16,-4-15 0-16,-5-12 1 15,-7-8-1-15,0 0 0 16,0 0 7-16,7-3-4 15,4-35 3-15,11-19 7 16,8-23-13-16,-2 2 1 0,-4 15 3 16,-6 20-4-16,-11 18-1 15,-4 16 1-15,-6 7 2 16,0 2-3-16,0 0-8 16,10 0 4-16,1 11-13 15,7 18 12-15,11 7 5 16,-5 0 1-16,0-2-1 15,0-7 0 1,-5-8 0-16,-7-10 0 16,-6-7 1-16,-3-2-1 0,-3 0 0 15,3 0 3-15,4-2 0 16,1-21 2-16,2-9-1 16,-1-8 0-16,-4-1 3 15,2 0-3-15,-4 0-2 16,3 5-2-16,-3 9 1 15,-3 7-1-15,0 6 0 16,0 7-22-16,0 7-49 0,0 0-96 16,15 0-117-16,9 0-100 15,13 0-369-15</inkml:trace>
  <inkml:trace contextRef="#ctx0" brushRef="#br0" timeOffset="13199">1359 3133 810 0,'0'0'183'0,"0"0"-74"15,0 0 25-15,0 0-11 16,0 0-27-16,0 0-56 16,-24-41-31-16,24 45-9 15,0 27-8-15,0 14 8 16,14 10 4-16,1-3 0 15,1 3-3-15,-1 0 1 16,1-2 0-16,-2-1-2 0,2-3-1 16,-1-12-96-16,-6-6-104 15,-2-14-64-15,-7-14-132 16</inkml:trace>
  <inkml:trace contextRef="#ctx0" brushRef="#br0" timeOffset="13318">1316 3458 588 0,'0'0'151'0,"0"0"21"0,0 0-49 16,0 0-28-16,0 0-8 15,0 0-58-15,98-83-16 16,-5 61-11-16,10 3-2 16,-6 11-75-16,-14 2-199 15,-23 6-282-15</inkml:trace>
  <inkml:trace contextRef="#ctx0" brushRef="#br0" timeOffset="22585">16426 2061 945 0,'0'0'262'0,"0"0"-67"16,0 0-45-16,0 0-99 0,30-149 31 15,-20 119-21 1,-2 2-14-16,2 9-17 0,-4 8-4 16,-3 6-4-16,0 5-2 15,-1 0-11-15,-2 0-6 16,16 11-3-16,10 33-11 16,9 16 11-16,12 17 5 15,1 5-5 1,-1 3 5-16,1 1-1 0,4-9-2 15,-3-5-2 1,-10-17 4-16,-5-17-3 16,-12-17-1-16,-10-11-5 15,-6-8 3-15,0-2 2 0,-6 0 4 16,0 0 2-16,7-8 1 16,4-30 3-16,10-23-3 15,11-22-5-15,2-8-2 16,1-8 0-16,-1 4 2 15,-6 12-2-15,-11 14 0 16,-1 22 4-16,-9 17-4 16,-1 14 0-16,-6 10 1 0,0 6-1 15,0 0-7-15,5 0-2 16,11 8-7 0,5 25 1-16,10 14 13 15,2 14 0-15,1 2-1 16,-7 11 1-16,-4-2-2 15,-6-4 1-15,1-7 2 16,-2-17-1-16,-1-14 2 0,-2-14-2 16,-4-10 2-16,-4-6-2 0,-2 0 2 15,4 0 5-15,2-3 3 16,9-38 1-16,10-19-3 16,5-23 2-16,1-10 2 15,-3-12-6-15,-1-7-1 16,-2-4-2-16,-1 1 0 15,-3 5 0-15,-5 22 0 16,-6 23 0-16,-8 30-1 16,-5 25 0-16,0 7 0 15,0 3-3-15,0 0-7 16,0 0-16-16,0 24-30 16,0 23-25-16,10 14 6 0,7 2-107 15,17-2-135-15,9-10-120 16</inkml:trace>
  <inkml:trace contextRef="#ctx0" brushRef="#br0" timeOffset="22827">18229 1879 161 0,'0'0'873'16,"0"0"-809"-16,0 0 47 0,0 0 20 15,0 0-23 1,0 0-42-16,64 0-29 0,5-16-32 16,21 1 2-16,10 5 0 15,-8 5-6-15,-15 5-1 16,-23 0-6-16,-29 0-64 16,-19 2-83-16,-6 17-77 15,-21 3-14-15,-25 6-430 16</inkml:trace>
  <inkml:trace contextRef="#ctx0" brushRef="#br0" timeOffset="23003">18360 2119 450 0,'0'0'283'0,"0"0"-157"0,0 0 11 0,0 0-30 15,0 0-33-15,226-10-14 16,-138 0-23-16,2 2-25 15,-11 6-12-15,-24-2-67 16,-18 4-198-16,-13 0-550 16</inkml:trace>
  <inkml:trace contextRef="#ctx0" brushRef="#br0" timeOffset="24116">19702 1577 727 0,'0'0'188'0,"0"0"-31"16,0 0 0-16,0 0-21 15,3-149-29-15,-3 133-16 16,0 8-29-16,0 2-12 16,0 6-14-16,-3 0-6 15,-4 0-14-15,4 0-8 16,-3 0-8-16,3 6-4 15,-6 13 3-15,-3 5 1 16,-3 3 10-16,5-4-3 16,7-12-5-16,3-9 0 15,0-2 0-15,0 0 1 16,0 0-1-16,0 0-1 16,0 0 0-16,0 0 2 15,0 0 1-15,0 0-1 0,0 0 2 16,0 0 3-16,0 0 2 15,0 0 2-15,0 0-4 16,0 0-4-16,0 0 1 16,0 0-5-16,0 0-1 15,-3 0-3-15,-3 12-4 16,-4 10 2-16,2 5 6 16,-8 7 4-16,4-7-4 15,3 3 0 1,6-3 0-16,3 3 0 0,0-2 0 15,0-6-8-15,12-2 6 16,10-5-6-16,5 2 0 16,13-3 7-16,2-5-3 15,4 1 0-15,-2-1 4 16,-7 2 0-16,-8-1-2 16,-5 7 2-16,-2 0-1 0,-7 2 1 15,1 6-2-15,-8-1-1 16,-1 4 2-16,-7 5 1 15,0-6-3-15,0-2 2 16,0-3-4 0,-28-7 4-16,-9-5 1 15,-11-3-1-15,-7-7 5 16,-3 0-7 0,0 0 3-1,12 0-36-15,12 0-55 16,13-9-36-16,21-22-106 15,0-13-135-15</inkml:trace>
  <inkml:trace contextRef="#ctx0" brushRef="#br0" timeOffset="24330">19747 1546 686 0,'0'0'226'0,"0"0"-56"16,0 0-13-16,0 0-22 15,0 0-23-15,-24-151-38 16,51 124-38-16,16 2-25 15,12 3-7-15,0 11-4 16,0 11 0-16,-6 0-1 0,-10 0-34 16,-5 33-107-1,-10 8-87-15,-8 5-42 0,-3 4-303 16</inkml:trace>
  <inkml:trace contextRef="#ctx0" brushRef="#br0" timeOffset="24699">20379 1648 801 0,'0'0'226'0,"0"0"-95"16,0 0 50-16,0 0-40 0,0 0-47 16,0 0-26-16,0-52-28 15,-5 52-22-15,-1 0-14 16,-7 4-4-16,-5 25 1 15,0 10 0-15,-4 7 1 16,19-2 0-16,3 0-4 16,0-2 1-16,25-4 0 15,24-5 1-15,18-5 2 16,12-9 6-16,-2-7-7 16,-11-11 7-16,-13-1-4 15,-19 0 0-15,-7-5 3 16,-12-18 6-16,-2-6 12 15,-10-15-4-15,-3-6 6 0,0-2-11 16,-13-6-4-16,-21 6-1 16,-6 3-8-16,-8 9-3 15,-7 13-6-15,-3 8-1 16,0 14-11-16,7 5-31 16,10 0-32-16,19 13-105 15,22 6-192-15,0-4-319 16</inkml:trace>
  <inkml:trace contextRef="#ctx0" brushRef="#br0" timeOffset="5425">8215 1505 940 0,'0'0'204'0,"0"0"14"15,0 0-68-15,0 0-47 16,0 0-37-16,0 0-24 16,-9-61-17-16,7 61-17 15,-8 30-8-15,-6 15-3 16,-1 13 3-16,-1 7 7 15,5 4-7-15,7 6 1 0,2-9 2 16,4-9-3 0,0-7 0-16,7-11 0 0,20-15-7 15,7-10-6-15,3-12 0 16,5-2 4-16,1-2 9 16,-3-23 2-16,-12-5 0 15,-10-6 5 1,-9 0 2-16,-9 1 0 0,0-4-3 15,-19 6-6 1,-17 3-2-16,-7 11-4 0,0 10-7 16,7 9-19-1,4 0-46-15,11 18-44 16,13 11-81-16,8-4-82 16,0-8-134-16</inkml:trace>
  <inkml:trace contextRef="#ctx0" brushRef="#br0" timeOffset="6332">9709 1505 408 0,'0'0'747'16,"0"0"-659"-16,0 0 129 15,0 0-125-15,0 0-23 0,0 0-18 16,0-14-28-1,0 50-23-15,0 10-3 0,13 18 3 16,2 2 5-16,-3-5-4 16,0-4 0-16,-2-10 0 15,-4-6 2-15,0-3-3 16,-6-7-10-16,7-6-97 16,1-12-144-16,16-13-193 15</inkml:trace>
  <inkml:trace contextRef="#ctx0" brushRef="#br0" timeOffset="6684">10113 1609 937 0,'0'0'118'0,"0"0"56"0,0 0-63 15,0 0-18-15,0 0-37 16,0 0-39-16,-13 67-15 15,7-29 3-15,6 1-1 16,0-6-1-16,0 0-3 16,27-11 4-16,7-6-2 15,3-10 2-15,3-6 3 16,-6 0-3-16,-7 0 6 16,-3-22-7-16,-6-3 13 0,-11-5 21 15,-7-3 1 1,0-3-15-16,0 0-5 0,-25 3-6 15,-10 0-12 1,-2 8-1-16,3 8 1 16,2 9 0-1,11 8 0-15,7 0-30 16,-2 12-78-16,7 24-109 0,9 2-92 16,0-2-180-1</inkml:trace>
  <inkml:trace contextRef="#ctx0" brushRef="#br0" timeOffset="7080">10626 1714 892 0,'0'0'113'0,"0"0"27"0,0 0 14 16,0 0-33-16,0 0-23 15,0 0-45-15,-37-80-7 16,37 80-22-16,-6 0-17 15,-2 22-4-15,-5 15-3 16,3 4 1-16,7-1-1 16,3-4 3-16,0-5 0 15,3-9-3-15,23-9-1 16,4-5 1-16,6-8 1 16,4 0 0-16,3 0 3 15,-4-19-1-15,-5-2 1 0,-10-7-2 16,-11-10 4-1,-10-5 2-15,-3-8 1 0,-3-1-3 16,-31 2-6-16,-8 9-2 16,-4 14 2-16,7 12 0 15,2 15-10-15,13 0-50 16,8 9-104-16,9 24-94 16,7 3-42-16,0 2-290 15</inkml:trace>
  <inkml:trace contextRef="#ctx0" brushRef="#br0" timeOffset="7358">11017 1774 903 0,'0'0'101'0,"0"0"47"0,0 0 4 16,0 0-32-16,0 0-57 15,0 0-35-15,3 42-25 16,-3-10 0-16,-3 10 7 16,-10 2 4-16,2-3 0 15,-2 0-4-15,2-2-4 16,1-1-4-16,7 1-2 16,3-6-18-16,0-16-220 15,53-17-248-15</inkml:trace>
  <inkml:trace contextRef="#ctx0" brushRef="#br0" timeOffset="5821">8753 1645 929 0,'0'0'136'0,"0"0"15"16,0 0-10-16,0 0-52 15,0 0-38-15,0 0-21 16,-52 39-13-16,36 2-15 15,8 3 1-15,5 3 0 16,3-3 0-16,0-3-3 16,0-11 1-16,21-7 1 15,12-7-2-15,14-16 5 16,8 0 0-16,-1 0 9 16,-2-16 4-16,-9-12 16 15,-12-2-3-15,-13-3 3 0,-18-9-10 16,0-7-4-16,-9-4-16 15,-28 2-4 1,-11 9 0-16,-2 16-6 16,7 11-23-1,11 15-25-15,6 0-33 16,18 8-66-16,5 23-95 16,3 1-166-1</inkml:trace>
  <inkml:trace contextRef="#ctx0" brushRef="#br0" timeOffset="6064">9296 1871 973 0,'0'0'142'0,"0"0"60"15,0 0-62-15,0 0-76 16,0 0-19-16,0 0-20 15,-14 63-14-15,-17-14 14 16,-6 2-11-16,-8 0-12 16,-8 4-2-16,5-2-17 0,1-9-141 15,20-17-231-15,27-18-436 16</inkml:trace>
  <inkml:trace contextRef="#ctx0" brushRef="#br0" timeOffset="4559">6382 1637 820 0,'0'0'141'15,"0"0"-6"-15,0 0-26 16,0 0-34-16,0 0-14 16,0 0-22-16,92-41-21 15,-75 69-6-15,6 4 0 16,-9 7-5-16,-1 8-4 15,-10-3-1-15,-3 3-1 16,0-6 1-16,0-8-1 16,-12-6 5-16,0-5-6 15,2-4 0-15,7-11-10 0,3-2-3 16,0-5 10-16,0 0 0 16,0 0 1-16,0 0-5 15,15 0 7-15,17-8 2 16,3-8 5-16,-1-7-1 15,0 4-5-15,-10 3 1 16,-5 2-1-16,-4 6 1 16,-3 0 1-16,-8 8 0 15,-1 0-1-15,-3 0 5 16,0 0-7-16,0 0 0 16,0 0 0-16,5 0-7 15,1 5-8-15,7 15 14 16,2 4 1-16,-3-2 0 0,0-5 1 15,1-4 0 1,-1-5 2-16,6-5-2 16,6-3 3-16,10 0 7 15,6-3 4-15,-3-21-7 16,-1-1 28 0,-11 0 8-16,-7-2-3 0,-8 2 0 15,-7-5-5-15,-3-3-6 0,0 3-8 16,-7 1-10-16,-17 8-8 15,-1 5-3-15,-6 7-1 16,-1 4 0-16,3 5 0 16,2 0 0-16,3 0-4 0,3 19-2 15,-2 9-32-15,6 5-53 16,7 0-41-16,10 3-98 16,0-12-88-16,19-5-192 15</inkml:trace>
  <inkml:trace contextRef="#ctx0" brushRef="#br0" timeOffset="5003">7598 1959 909 0,'0'0'150'0,"0"0"16"16,0 0-10-16,0 0-40 15,0 0-37-15,0 0-32 16,-42-25-21-16,26 28-10 16,-8 22-14-16,-10 7 2 15,-11 12 0-15,-5 3-1 16,8-3-2-16,5-5-1 15,15-3-21-15,10-3-92 16,12-8-145-16,0-14-137 16</inkml:trace>
  <inkml:trace contextRef="#ctx0" brushRef="#br0" timeOffset="3633">5695 1480 603 0,'0'0'286'0,"0"0"-149"15,0 0-3-15,0 0-10 16,0 0-36-16,0 0-37 16,-61-85-11-16,24 78-23 15,0 0-7-15,6 5-5 0,4 2-5 16,6 0 8-1,2 0-8-15,6 0-1 0,5 0 1 16,2 0 0-16,2 9-3 16,4 3-3-16,0 8 4 15,0 2 1-15,4 0 1 16,20 3-2-16,3 0-1 16,4-4 1-16,-6 2 2 15,-1-2 1-15,-6 0-1 16,-2 0-2-16,-11 0 1 31,-5 5-4-31,0-1 3 0,-5 5 0 0,-29 2 4 16,-6-1-4 15,-3-7 5-31,9-7-2 0,10-6 0 0,13-5-1 16,7-6 2-16,4 0-2 0,0 0 0 15,0 0 0-15,0 0 0 16,0 0-7-16,4 0 0 0,4 0 5 15,1 0 2-15,1 13 1 16,-4 9-1-16,-4 3-2 16,-2 8 2-16,0 4 0 15,0 0 2-15,0 5 2 16,0-4-3-16,0 0 8 16,0-2 7-16,7-8-11 15,8-3 5 1,13-6-5-16,6-3 2 15,6-2 6-15,11-8-4 16,10-6-1-16,0 0-8 0,-3-6-39 0,-6-22-163 16,-9-7-175-1</inkml:trace>
  <inkml:trace contextRef="#ctx0" brushRef="#br0" timeOffset="3902">6089 1609 800 0,'0'0'226'0,"0"0"-48"15,0 0-54-15,0 0-20 16,0 0-44-16,0 0-36 16,-3 42-24-16,3 5 4 15,0 10 8-15,0 7 5 16,0-7-4-16,0 1-5 15,0-9-4-15,3-2-1 16,2-8-3-16,-2-6-35 16,4-11-188-16,5-10-140 15,9-12-593-15</inkml:trace>
  <inkml:trace contextRef="#ctx0" brushRef="#br0" timeOffset="10667">4050 1821 632 0,'0'0'204'0,"0"0"-61"0,0 0-26 16,0 0-7-16,0 0-14 0,0 0-35 15,-15 0-32-15,15 0-17 16,34 0-12-16,21-5 1 16,30-12 19-16,26-10-5 15,2-1-8-15,-7 3-3 16,-26 9-4-16,-28 11-4 15,-40 5-128-15,-12 0-86 16,-43 33-57-16</inkml:trace>
  <inkml:trace contextRef="#ctx0" brushRef="#br0" timeOffset="10827">4011 2102 592 0,'0'0'165'0,"0"0"-83"0,0 0 51 16,0 0 6-16,217 0-45 16,-107-5 2-16,9-15-27 15,-3 1-41-15,-18 10-28 16,-37 4-106-16,-42 5-406 16</inkml:trace>
  <inkml:trace contextRef="#ctx0" brushRef="#br0" timeOffset="15727">5377 2836 760 0,'0'0'200'16,"0"0"-58"-16,0 0-19 16,0 0-15-16,0 0 6 15,0 0-51-15,-129-129-28 0,63 129-27 16,-8 0 0-1,10 3 3-15,20 10 2 0,17-4-12 16,19-1-1-16,3 3-5 16,5 6 4-16,-2 10 1 15,-1 6 2-15,3 0 3 16,0 0-5-16,0-8 0 16,0-1-2-16,12 1-1 15,15-3-2-15,-2-3 2 16,3-1 2-16,-1-8 0 15,-6 1-1-15,-3-3 1 16,-2 3 1-16,-3-2 0 0,-5-1 0 16,-2 0-2-16,-2 3 2 15,-4 3-1-15,0 7-4 16,0 4 1-16,-34 6 4 16,-11-1 0-16,-2-5 3 15,7-6-3-15,11-8 1 16,16-5-1-16,7-4 0 15,6-2 0-15,0 0 1 16,0 0 4-16,0 0-4 16,0 0-1-16,0 0-1 15,0 0-3-15,0 0 0 16,0 0-2-16,0 0 4 16,0 5-1-16,3 12-3 15,8 6 6-15,-1 7 1 16,-4 5-1-16,1 6 1 0,-7 9 0 15,3-2-1-15,3 8 2 16,2-3 6-16,8-7 6 16,2-4 3-16,6-7 1 15,-5-7 2-15,6-8 2 16,-4-7-11-16,6-5 0 16,10-5-6-16,11-3-1 15,10 0 1-15,1-3-5 16,-10-13-15-16,-15-5-71 15,-15-8-118-15,-14-6-275 16</inkml:trace>
  <inkml:trace contextRef="#ctx0" brushRef="#br0" timeOffset="16056">5972 3222 994 0,'0'0'163'16,"0"0"10"-16,0 0-15 16,0 0-56-16,0 0-27 15,0 0-32-15,-2-95-18 0,2 95-18 16,0 0-7-16,0 6-7 15,0 30-3-15,-3 13 10 16,3 15 1-16,-3-1 3 16,3 0-3-16,0 0-1 15,0 6 0-15,0-6-30 16,0-2-112 0,0-12-123-16,24-21-137 0</inkml:trace>
  <inkml:trace contextRef="#ctx0" brushRef="#br0" timeOffset="18066">9410 3191 844 0,'0'0'276'0,"0"0"-207"16,0 0 36-16,0 0-29 15,0 0-9-15,0 0-50 16,86-99-10-16,-43 99-4 15,-4 0-3-15,-2 5-1 16,-10 15-1-16,-8 1-3 16,-11 8-1-16,-4-5 5 15,-4 7-4-15,0-1 5 16,-18 0 0-16,-3-6 2 16,2-4-1-16,7-12-1 15,9-2 0-15,0-4 2 16,3-2 3-16,0 0-5 15,0 0 1-15,0 0-2 16,11 3-6-16,10 3 7 0,11 5 1 16,-1 2 1-1,1 3-1-15,2 7-1 0,-7-1 0 16,2 3 0 0,-11-1-1-16,-6 1 1 15,-5-6 0-15,-7 4-4 16,0-4 4-16,-13-3-2 0,-27 0-7 15,-15-2 9-15,0-3-24 16,6-3-30 0,15-2-57-16,19-6-16 15,15 0-89-15,18-22-520 16</inkml:trace>
  <inkml:trace contextRef="#ctx0" brushRef="#br0" timeOffset="18439">10104 3312 891 0,'0'0'156'0,"0"0"-35"15,0 0 6-15,0 0-13 16,0 0-23-16,0 0-47 16,3-14-35-16,-6 14-9 15,-4 28 0-15,-1 10 0 0,5 1 2 16,3-4 2-16,0-2-3 15,8-5 0-15,19-9-1 16,7-8 1-16,9-11-1 16,6 0 7-16,0-5 10 15,0-22 12-15,-3-7-4 16,-15-2 9-16,-4-2-8 16,-17-4 0-16,-10-1-9 15,0-1-3 1,-19 6-14-1,-30 2-4-15,-9 8-3 16,-3 12-2 0,2 10-8-16,11 6-17 15,11 0-34-15,16 22-20 0,8 17-98 16,13-1-44 0,3-5-120-16</inkml:trace>
  <inkml:trace contextRef="#ctx0" brushRef="#br0" timeOffset="18687">10975 3417 1097 0,'0'0'63'0,"0"0"61"0,0 0 18 16,0 0-50-1,0 0-39-15,0 0-42 16,-104 93 5-16,39-35-8 0,-2 0-8 15,9-1-2 1,3-4-48-16,15-7-134 0,25-16-118 16,15-13-383-16</inkml:trace>
  <inkml:trace contextRef="#ctx0" brushRef="#br0" timeOffset="17279">7543 3216 798 0,'0'0'284'0,"0"0"-197"15,0 0-3-15,0 0-26 16,0 0-12-16,0 0-22 15,132-83-19-15,-81 92 1 16,-2 18-6-16,-15 9-1 16,-7 2-5-16,-18 4 3 0,-9-1 2 15,0 3 2-15,-17-3-3 16,-11-6 4-16,6-7-2 16,10-5 0-16,6-13-7 15,6-7-1-15,0-3 6 16,0 0-2-16,10 0-3 15,20 0 0-15,12-25 7 16,8-8 11-16,-2-2-6 16,-8 5 3-16,-6 5-7 15,-7 3 1-15,-9 5 0 16,-2 6 0-16,-11 5 1 16,-5 4 2-16,4 2-5 0,-4 0-4 15,0 0-4 1,6 0 1-16,0 5-5 0,4 20 12 15,4 0 4-15,9-1-3 16,4-4 1-16,7-4-1 16,2-9 10-16,4-7-1 15,0 0 13-15,-5 0 10 16,-4-12 11-16,-4-11 11 16,-1-4-7-16,-15-5-3 15,-11-2 1-15,0-2-17 16,-3 1-19-16,-34 2-10 15,1 6-1-15,-7 7 1 16,3 9-8-16,6 8-1 16,5 3-8-16,-3 3-62 0,6 30-68 15,4 4-110 1,17 6-181-16</inkml:trace>
  <inkml:trace contextRef="#ctx0" brushRef="#br0" timeOffset="17515">8848 3554 989 0,'0'0'144'0,"0"0"-3"16,0 0 10-16,0 0-74 15,0 0-10-15,0 0-38 0,-89 72-22 16,41-26-3-16,-4 7-3 15,6-2-2-15,6 2-62 16,12-9-121-16,10-8-123 16,18-14-312-16</inkml:trace>
  <inkml:trace contextRef="#ctx0" brushRef="#br0" timeOffset="16399">6308 3408 721 0,'0'0'211'16,"0"0"-58"-16,0 0-18 16,0 0-28-16,0 0 7 15,0 0-59-15,-11-17-38 16,11 17-17-16,0 6-4 15,0 19 4-15,0 5-1 16,3 3 1-16,21-6-4 16,10-4 3-16,3-10 0 15,5-13 1-15,1 0 5 16,-3 0 2-16,-6-27 5 16,-5-3 5-16,-7-3 12 0,-12-3 1 15,-10 1 27 1,0-5-25-16,-13 5-20 0,-24 2-6 15,-8 6-6 1,-8 6-1-16,8 17-3 0,-1 4-6 16,10 0-22-16,7 25-94 15,15 19-87-15,7 0-135 16</inkml:trace>
  <inkml:trace contextRef="#ctx0" brushRef="#br0" timeOffset="16656">6985 3532 1104 0,'0'0'160'0,"0"0"-6"16,0 0-62-16,0 0-5 15,0 0-39-15,0 0-35 16,2 39-10-16,-30 10 2 15,-9 17-2-15,-3-3-2 16,-2 0-1-16,-6 4-7 16,1-7-98-16,4-8-183 15,19-13-191-15</inkml:trace>
  <inkml:trace contextRef="#ctx0" brushRef="#br0" timeOffset="14782">4124 3277 842 0,'0'0'95'0,"0"0"3"15,0 0-17-15,0 0 17 16,0 0-14-16,0 0-39 0,-113 0-33 16,113 0-12-16,5 0-6 15,27 0 6 1,13 0 1-16,16 0 10 0,0 0-6 16,-6 0-1-16,-8 0-4 15,-17 0-49-15,-12 0-91 16,-12 0-22-16,-6 0-29 15,0 10 4-15</inkml:trace>
  <inkml:trace contextRef="#ctx0" brushRef="#br0" timeOffset="14917">4125 3277 592 0,'-58'165'209'15,"58"-165"-74"-15,0 1-30 16,0 2-3-16,0-3-20 0,0 0-37 15,0 0-30-15,11 0-15 16,23 0 3-16,19 0 37 16,5 0-31-16,-3-4-3 15,-7-2-6-15,-14 6-158 16,-10 0-95-16,-8 0-128 16</inkml:trace>
  <inkml:trace contextRef="#ctx0" brushRef="#br1" timeOffset="128896">21196 5133 649 0,'0'0'216'0,"0"0"-54"15,0 0-26-15,0 0-16 16,0 0-36-16,0 0 0 16,-40-135-32-16,40 113-14 15,0 0-8-15,9 0-16 16,12 8-3-16,-3 1-9 16,8 7-4-16,1 6 4 15,-3 0-2-15,7 0 0 16,-4 10-2-16,-6 18-1 15,1 8-2-15,-4 2 2 16,-2 4 0-16,-4-4 3 16,-6-2 0-16,-3-5-5 15,-3-7 4 1,0-7 1 0,0-9 3-16,0-6-3 0,0-2-1 0,0 0 1 15,0 0 4-15,3 0 9 16,0-21 2-16,6-9-6 0,4-9-7 15,4-6 1-15,6 5-3 16,4-2 2-16,-3 6 0 16,-6 9-2-16,-5 7 1 15,-7 10-5-15,-3 6 3 16,7 4-4-16,-2 0-1 16,10 10-1-16,1 17 7 15,-1 3-4-15,1 6 1 16,-4-3-4-16,0 1 6 15,-3-8-11-15,-2 2-24 16,-4-3-62-16,-6 2-83 0,0-5-48 16,-10 3-389-16</inkml:trace>
  <inkml:trace contextRef="#ctx0" brushRef="#br1" timeOffset="127014">19304 5267 835 0,'0'0'196'16,"0"0"-58"-16,0 0 5 16,0 0-9-16,0 0-53 15,-27-145-15-15,27 139-13 16,0 6-21-16,0 0-19 15,0 0-10-15,0 0-3 16,0 19-10-16,0 20 8 16,0 5 2-16,0 0 2 15,0 0-1-15,0-8-1 0,0-4 0 16,5-7 2-16,8-8-2 16,0-6 0-16,-5-9-1 15,5-2 2-15,6 0 0 16,7 0 7-16,11-16 5 15,3-12-8-15,-3-2-1 16,-5-3-4-16,0 3 7 31,-8 7-6-15,-9 10 0-16,-9 5-1 0,-2 8 0 0,-4 0-3 0,3 0-2 16,3 0-3-16,-1 11 3 15,11 9 2-15,-10-4-2 16,4 2 2-1,1-1 1-15,-1 0 0 0,-4-9-1 16,1-5-3-16,-5-3 0 16,1 0 2-16,3 0-1 0,15-11 5 15,8-19 0-15,3-8 3 16,2 2-1-16,-10 5 2 16,-8 12-3-16,-3 8 0 15,-11 8-1-15,1 3-2 16,10 0 0-16,-4 0-7 15,9 9 2-15,0 10 3 16,1 1 1-16,-1-3 1 16,-2 3 0-16,2-9 1 15,4-3 0-15,-1-4-3 16,3-4 0-16,7 0 3 0,-1-8 1 16,1-23 1-16,-7-10 1 15,-5-8 3 1,-4-10-3-16,-9-6 1 15,-3-10 0-15,-3-2 7 16,0 0-3-16,-3 8 1 0,-16 18 3 16,-2 9 0-16,0 17 4 15,5 14 1-15,8 9-14 16,1 2-2-16,-2 11-5 16,4 41-2-16,0 24 7 15,5 13 3-15,0 2-2 16,19-4-1-1,25-8 0-15,10-11-12 0,6-14-56 16,11-15-118-16,-4-21-72 16,-12-12-18-16,-15-6-96 0</inkml:trace>
  <inkml:trace contextRef="#ctx0" brushRef="#br1" timeOffset="127213">20080 4932 594 0,'0'0'142'0,"0"0"-45"0,0 0 43 16,0 0-51-16,0 0-72 15,0 0-8-15,165-62-6 16,-91 55 1-16,-4-2-4 16,-12 8 0-16,-12 1 0 15,-19 0-33-15,-14 0-164 16,-13 0-160-16</inkml:trace>
  <inkml:trace contextRef="#ctx0" brushRef="#br1" timeOffset="127691">19010 4571 252 0,'0'0'632'16,"0"0"-499"-16,0 0-23 16,0 0-11-16,0 0-20 15,0 0-30-15,4-2-29 16,-4 2-8-16,0 0-9 15,0 6-3-15,0 9-12 16,9 5 12-16,1 0 4 16,1-4-1-16,2-2 3 0,5-9 0 15,1-5 3-15,5 0 15 16,0 0 33-16,0-22 13 16,-1-8-26-16,-12-3-19 15,-8-6 11-15,-3 6-17 16,0 0-9-16,0 6-8 15,-14 10-2-15,-5 6-6 16,-3 8 2-16,-2 3-3 16,-3 8-15-16,3 32-64 15,16 6-204-15,8-2-139 16</inkml:trace>
  <inkml:trace contextRef="#ctx0" brushRef="#br1" timeOffset="113033">5410 4780 768 0,'0'0'163'0,"0"0"-60"0,-58-159-6 16,46 134 17-16,2 12-11 16,8 13 2-16,-4 0-87 15,-13 41-18-15,-12 39 0 16,-8 24 18-16,-1 14 9 16,7 9-12-16,18 2-2 0,5 6 7 15,7 0-5-15,3-4-8 16,0-12-4-1,34-12-3-15,18-16-4 16,9-25-31 0,22-22-71-16,4-31-158 0,6-13-230 15</inkml:trace>
  <inkml:trace contextRef="#ctx0" brushRef="#br1" timeOffset="116112">7903 5325 1046 0,'0'0'190'0,"0"0"-79"0,0-156 44 16,0 125-73-16,0 12 8 16,0 10-35-16,0 9-24 15,0 0-24-15,0 0-7 16,7 14-6-16,12 25 3 16,2 16 3-16,-3 10 3 15,1 7 0-15,-8 0-3 16,5-4 4-16,-1-5-3 15,1-8 0-15,-2-10 0 47,2-18 0-47,-11-16-1 0,5-8 2 0,-4-3 1 0,4 0 2 16,8-22-2-16,9-27 15 0,10-15-12 16,-3-1 2-1,-1 1-6-15,-12 12 0 16,-6 11 1-16,-5 16 1 15,-10 17-4-15,0 8 1 16,0 0-1-16,6 0-10 0,0 19-1 16,6 19 5-16,4 12 6 15,-2-1 0-15,5-2 1 16,-4-9-1 0,1-5 0-1,-3-13 0-15,-2-10 0 0,-4-6 0 16,4-4 0-16,13-6 5 15,8-35 2-15,4-17 0 16,4-15-2-16,-10-11-4 16,-5-7 7-16,-10-4-2 15,-5 12-4 1,-10 12-2-16,0 20 7 16,0 21-7-16,-6 17-3 15,-1 5 2-15,1 8-15 0,-4 0-3 16,-1 26-50-16,-5 30-15 0,11 21-60 15,5 3-143-15,0 5-33 0,27-3-69 16</inkml:trace>
  <inkml:trace contextRef="#ctx0" brushRef="#br1" timeOffset="116294">8986 5643 376 0,'0'0'570'0,"0"0"-382"16,0 0-11-16,0 0-23 15,0 0-80-15,0 0-54 16,-113 59-4-16,26 8-3 16,8 2-12-16,18 1-1 15,18 1-18-15,19-7-171 16,14-12-171-16,10-19-222 16</inkml:trace>
  <inkml:trace contextRef="#ctx0" brushRef="#br1" timeOffset="117138">9370 5526 905 0,'0'0'262'0,"0"0"-123"16,0 0 1-16,0 0-36 15,0 0-30-15,0 0-32 16,0-78-35-16,0 78-7 16,0 31-13-16,-8 10 13 0,0 6 3 15,3-1 1-15,5-6-3 16,0-8 1 0,0-7-1-16,5-6-2 0,21-10-6 15,-2-9 2-15,13 0 5 16,0 0 7-16,-2-22-5 15,2-9 6-15,-9 1-3 16,-3 0-1-16,-4-3-4 16,-3 11 7-1,-5 6-7-15,-4 7 0 16,-9 9 3-16,0 0-6 0,0 0 1 16,0 3-10-16,2 23 0 15,-2 11 12-15,3-5 0 16,1 2 3-1,-1-12-3-15,6-8 2 16,1-9-6 0,-2-5 4-16,2 0 0 0,11 0 1 15,6-14 4-15,10-16-1 16,0-3-1-16,-7 5 0 16,-9 9-3-16,-5 6 1 0,2 10-1 15,-5 3-1-15,2 0-6 0,4 8 4 16,-2 23-4-16,6 1 0 15,-9 4 2-15,4-5-5 16,1-9 4-16,5-6-3 16,4-13-5-16,-1-3 12 15,4 0 2-15,3-28 2 16,-1-16 1-16,1-5 4 16,-7-13 7-16,-2 0 11 15,-6-10 0-15,-14-7-1 16,-5-1-7-1,0 3 1-15,-12 14-4 16,-18 16-4-16,1 20 8 16,5 13-15-16,9 14-3 15,-1 0-3-15,2 44-2 0,-2 24 5 16,-2 18 4-16,12 1-4 16,6-7 0-16,0-8 0 0,6-4-4 15,21-8-16-15,4-4-35 16,-1-14-50-16,1-12-84 15,3-13-1 1,-10-17-23-16,-8 0-77 0,-13-20-234 16</inkml:trace>
  <inkml:trace contextRef="#ctx0" brushRef="#br1" timeOffset="117326">10055 5440 583 0,'0'0'175'15,"0"0"-52"-15,0 0 22 16,0 0-10-16,0 0-49 15,0 0-82-15,61-24 26 16,2 16-12-16,5 2-12 16,-9 3-6-16,-8 1-4 15,-7 2-24-15,-20 0-88 16,-19 0-87-16,-5 0-74 0</inkml:trace>
  <inkml:trace contextRef="#ctx0" brushRef="#br1" timeOffset="117727">9013 5102 712 0,'0'0'134'0,"0"0"-16"0,0 0-4 15,0 0-41-15,0 0-11 16,0 0-27-16,52-19-5 16,-52 19-11-16,0 0-10 15,0 0-9-15,0 0-1 16,0 0-24-16,0 14 25 16,3 3 10-16,6-4 0 15,3-2-5-15,10-3 5 16,7-2 7-16,8-6 18 15,0 0 27-15,-6 0 5 16,-7-6-1-16,-8-13-22 16,-10-3 7-16,-6-5-19 0,0-4-24 15,-12 1-8 1,-16 5-5-16,-6 3 2 0,1 11-14 16,-6 11-69-16,-1 0-80 15,9 20-115-15,28 12-133 16</inkml:trace>
  <inkml:trace contextRef="#ctx0" brushRef="#br1" timeOffset="114852">6092 5338 462 0,'0'0'473'0,"0"0"-366"0,0 0 32 0,0 0-52 16,0 0 24-16,0 0-27 15,0 0-56-15,18-79-28 16,-18 89-5-16,0 24-7 16,0 13 12-16,0 5 8 15,0 3-3-15,0-3 1 16,0-5-5-16,8-2 1 15,8-13 2-15,-3-7-1 16,0-14-2-16,-8-6 0 16,1-5 5-16,-3 0-2 15,9 0 5-15,13-25 6 16,6-16-5-16,6-9-10 16,2 4 2-16,-12 13 2 0,-8 14-2 15,-7 7-1-15,-9 10 0 16,-3 2-1-16,0 0-3 15,3 0-1-15,3 8-8 32,7 22 8-32,-2 9 4 0,2 2 0 15,-3-2 1-15,1-6 1 0,-1-11-1 16,-5-11 0-16,1-8-1 16,-3-3 1-16,1 0 1 15,2 0 7-15,9-9 0 16,12-24-4-16,7-5-4 15,3 0-1-15,-10 10 3 16,-8 14-3-16,-14 9 1 0,5 5-5 16,6 0 3-16,1 0-8 15,6 13 6-15,-2 23-4 16,0 6 2-16,0 3 3 16,3 3 2-16,1-12 0 15,0-9-1-15,-4-10 2 16,-7-12-1-16,-1-5 0 15,0 0 3-15,8-17 5 16,3-32 3-16,0-14-6 16,1-10 6-16,-13-6 13 15,-6-3 3-15,-6-3-16 16,0-3 5-16,0 8 1 0,0 19-7 16,-6 15-7-16,1 24 1 15,2 14 8-15,-1 8-8 16,1 0-4-16,0 30-9 15,-8 31-9-15,-5 24 18 16,9 11 2-16,7 0 0 16,0-8-1-16,13-5 0 15,29-15-1-15,13-13-1 16,6-19-29-16,7-19-33 16,-1-17-49-16,-9 0-58 15,-13-39-42-15,-19-7-50 16,-23-6-204-16</inkml:trace>
  <inkml:trace contextRef="#ctx0" brushRef="#br1" timeOffset="115005">6914 5251 541 0,'0'0'138'0,"0"0"-123"15,0 0 63-15,204-3 13 16,-109-2-49-16,3-1-31 15,-22 3-11-15,-21 1-1 16,-33 2-32-16,-22 0-81 16,-6 0-221-16</inkml:trace>
  <inkml:trace contextRef="#ctx0" brushRef="#br1" timeOffset="115453">6097 4949 757 0,'0'0'140'16,"0"0"-19"-16,0 0-23 15,0 0-8-15,0 0-11 0,0 0-20 16,-3-79-27-16,3 79-26 15,0 0-6-15,0 0-13 16,0 23 13-16,0 5-1 16,0 0 3-16,0-4-2 15,3-2 1-15,23-8 3 16,6-4-3-16,12-10 14 16,2 0 7-16,-4 0 24 15,-8-19 23-15,-13-8-13 16,-12-7-4-16,-9-4-2 15,0-3-35-15,-27 5-10 16,-13 7-5-16,1 9 0 16,-4 9-3-16,9 11-2 15,3 0 0-15,10 14-59 0,15 30-40 16,6 8-49-16,24-2-106 16,37-4-213-16</inkml:trace>
  <inkml:trace contextRef="#ctx0" brushRef="#br1" timeOffset="118563">11250 5391 830 0,'0'0'195'0,"0"0"-55"16,0 0-12-16,0 0-1 15,0 0-43-15,0 0-20 16,2-96-28-16,-2 96-14 16,0 0-8-16,0 0-14 15,0 16-15-15,0 17 10 16,-2 14 5-16,-8 1 2 16,7-6 4-16,3 3-6 15,0-9 0-15,0-6 0 16,0-14 0-16,13-7-2 15,-1-8 0-15,7-1 1 16,5 0 1-16,3-13 5 0,-3-6 3 16,1-5-5-16,-6 5 1 15,-8-1-2-15,-4 6-2 16,-1 4 3-16,-6 4-1 16,0 6 8-16,0 0-10 15,0 0-1-15,0 0-4 16,0 0-4-16,6 14 3 15,4 7 4-15,4 5 2 16,4-7 4-16,3-9-2 16,5-1-1-16,-2-9 1 15,3 0 1-15,4 0 2 0,-1-22 2 16,-2-5 6 0,-6-4 7-16,-10 3 0 15,-3-2 2-15,-9 0-9 16,0-1 2-16,0 2-7 15,0-1-4-15,-19 5-4 16,-2 5-7-16,3 6-4 16,-1 12 10-16,1 2-19 0,2 0-35 15,8 2-61-15,8 26-68 16,0 3-45-16,18-4-30 16,19-5-207-16</inkml:trace>
  <inkml:trace contextRef="#ctx0" brushRef="#br1" timeOffset="118851">11897 5259 242 0,'0'0'527'0,"0"0"-337"0,0 0-61 16,0 0-28-16,0 0 37 16,27-140-19-16,-27 137-39 15,0 3-31-15,0 0-26 16,0 0-23-16,0 38-15 15,0 23 15-15,0 19 5 16,0 8-1-16,0 5 0 16,0 4 0-16,16 2-3 15,5-6 0-15,8-13-1 16,3-25-20-16,-1-25-92 16,-4-22-58-16,-8-8-24 15,-7-14-14-15,-12-27-89 16</inkml:trace>
  <inkml:trace contextRef="#ctx0" brushRef="#br1" timeOffset="118995">11778 5562 296 0,'0'0'260'0,"0"0"-121"15,0 0-29-15,0 0 46 16,0 0-35-16,0 0-113 16,0-55 0-16,67 51 14 15,12 0-14-15,8-5 1 0,-2 3-9 16,-9-2-17-16,-12 0-156 15,-14-6-160-15</inkml:trace>
  <inkml:trace contextRef="#ctx0" brushRef="#br1" timeOffset="119414">12591 5090 721 0,'0'0'199'0,"0"0"-59"0,0 0 4 16,0 0-36-1,-54-147-39-15,25 128 6 16,2 4-33-16,6 7-14 0,6 8-5 16,2 0-14-16,7 0-7 15,-7 0-2-15,2 8 0 16,-5 20 1-16,4 3 0 15,6 5-1-15,0 7 1 16,2 9 1-16,4 3-2 16,0 9 4-16,0-1-4 15,0 0 3-15,7 1-1 16,5 1 3 0,-3-1-3-16,3-3 8 15,1-4 3-15,-4-4 4 16,3-7-7-16,-2-7 0 15,-2-6-5-15,5-9 1 16,-2-5-4-16,2-5 1 0,0-8-3 16,1-6-3-16,14 0-66 0,9-28-126 15,9-30-169-15</inkml:trace>
  <inkml:trace contextRef="#ctx0" brushRef="#br1" timeOffset="119788">12823 5059 721 0,'0'0'296'15,"0"0"-190"-15,0 0 6 16,0 0-35 0,156-97 7-16,-101 80-24 0,-7 4-10 15,-14 5-1 1,-12 2-18-16,-17 3-4 0,0 3-13 15,-5-2-3-15,0 2-5 16,0 0 4-16,0 0-10 16,0 0 1-16,0 30 1 15,8 14 18-15,-2 5-8 16,1 12-6-16,1 5 2 16,-1 3-3-16,2 5 1 15,-1 0 3-15,2-2-7 16,-1 2 1-16,1-6 2 15,-7-4-4-15,-3-12-1 16,0-11 1-16,0-10-1 16,0-12-3-16,-27-2-8 0,-26-7-10 15,-13 1-52-15,-8-11-214 16,13 0-243-16</inkml:trace>
  <inkml:trace contextRef="#ctx0" brushRef="#br1" timeOffset="120142">13853 5647 880 0,'0'0'334'0,"0"0"-225"15,0 0 35-15,0 0-40 16,0 0-57-16,0 0-27 16,-12 85-11-16,-19-31 20 15,-5 5-19-15,-4 2-3 16,-6-4-6-16,0-3-1 16,1-1-19-16,5-1-116 15,12-10-250-15,25-14-204 16</inkml:trace>
  <inkml:trace contextRef="#ctx0" brushRef="#br1" timeOffset="120926">14134 5244 758 0,'0'0'483'0,"0"0"-320"16,0 0-33-16,0 0-40 16,0 0-31-16,0 0-44 0,0-37-15 15,9 59-3-15,3 13 3 16,1 14 12-16,1 4-10 16,-4 5 2-16,3-1-2 15,-2 1-2-15,2-8 0 16,3-9 0-16,1-16-3 15,-2-11-15-15,7-14 13 16,3 0 5-16,5-8 6 16,7-25 8-16,-3-6-8 15,-2 0-1-15,-3 1-2 16,-5 7 2-16,-9 10 0 16,-6 7-2-16,-2 8 3 15,-7 6-4-15,0 0 0 0,0 0-2 16,0 0-16-1,6 0 8-15,-4 24 2 0,8-1 6 16,-7 2-6-16,0-3 6 16,3-8 0-16,-3-6 0 15,4-6-4-15,-5-2-3 16,1 0 5-16,6 0 2 16,16-4 4-16,5-22 2 15,4 1-3 1,0 1-2-16,-13 5-1 15,-5 7 0-15,-2 4 0 16,2 7 0-16,-1 1-4 0,1 0-4 16,2 9-8-16,1 22 8 15,-2 5-2-15,-2 3-1 16,4 1 0-16,-1-4 5 16,1-3-7-16,-1-13-4 15,3-12-7 1,1-8 13-16,-1 0 11 0,7-36 5 15,-1-16-2 1,-3-14 4-16,-2-6 1 16,-13-2 3-16,-3-4 6 0,-6 2 15 15,0 4-3-15,-8 6-8 0,-8 14-4 16,0 20-2-16,8 12-4 16,1 17-6-16,7 3-5 15,-3 0 0-15,-3 23-7 16,1 29-2-16,-2 19 9 0,4 9 0 15,3-3 0 1,0-6-1-16,10-5-6 0,17-8-22 16,-3-11-21-16,4-11-58 15,-10-17-93-15,-9-8 21 16,-3-11-48-16,-6 0-21 16,0-29-405-16</inkml:trace>
  <inkml:trace contextRef="#ctx0" brushRef="#br1" timeOffset="121096">14935 5292 644 0,'0'0'174'0,"0"0"-40"16,0 0 18-16,0 0-41 0,0 0-53 15,0 0-37-15,64-80-21 16,18 75 6-16,4 5-5 16,-3 0-1-16,-17 0-10 15,-19 0-81-15,-30 0-80 16,-17-7-45-16,-17 3-105 15</inkml:trace>
  <inkml:trace contextRef="#ctx0" brushRef="#br1" timeOffset="121450">14089 4791 723 0,'0'0'131'16,"0"0"-4"-16,0 0-25 15,0 0 32-15,0 0-40 16,0 0-65-16,-13-16-29 16,7 19-14-16,4 21 14 15,2 9 4-15,0-2 4 16,14 2 0-16,28-11 13 15,11-6 1-15,5-10 25 16,-6-6 1-16,-12 0-8 0,-22 0-13 16,-12-6-2-1,-6-13 18-15,0-9-43 0,-21 1-12 16,-16 5-32-16,0 9-96 16,-3 9-85-16,6 4-103 15,7 0-332-15</inkml:trace>
  <inkml:trace contextRef="#ctx0" brushRef="#br1" timeOffset="122106">15559 5424 663 0,'0'0'261'0,"0"0"-96"0,0 0-26 15,0 0-3-15,0 0-7 16,32-165-57-16,-19 143-17 16,-4 9-3-16,-2 7-17 15,-2 6-14-15,-5 0-7 16,0 0-9-16,6 0-5 15,4 0-2-15,8 22 0 16,6 11 2-16,1 3 1 16,-4-1 0-16,0 1-1 15,-5 0 0-15,-1 0-1 16,-6-4 0 0,1-9-1-16,-5-10 2 0,1-7 5 15,-2-6-5 1,5 0 0-16,9-14 9 0,6-25 4 15,13-13-10-15,3-5 7 0,-3-1-1 16,0 3-2-16,-8 0-5 16,-6 11 0-16,-12 16-1 15,-5 14-2-15,-6 11-2 16,0 3-22-16,0 0-30 16,0 22-65-16,0 23-34 15,0 8-45 1,-3-1-55-16,-5-1-110 0</inkml:trace>
  <inkml:trace contextRef="#ctx0" brushRef="#br1" timeOffset="122714">16233 5435 580 0,'0'0'165'0,"0"0"20"0,0 0-36 16,0 0-17-16,0 0-20 15,43-143-1-15,-43 115-40 16,0 7-20-16,0 7-7 15,-3 3 1-15,-3 11-22 16,-4 0-23-16,-5 0-2 16,-4 0-4-16,-5 11 6 15,-3 16 0-15,9 4-1 16,8-5-1-16,7 3 2 16,3-7-15-16,0-3 2 15,7-5-2-15,8-9 3 16,6-5 7-16,4 0 4 0,-1 0 1 15,0 0 2-15,-5-3 0 16,-9-3 4-16,-4 6-5 16,-6 0 2-16,0 0-3 15,0 0-5-15,8 0 4 16,2 9-9-16,1 10 10 16,8 4 0-16,2-7 0 15,4 0-2 1,5-8 2-16,4-5-6 15,3-3 6-15,-3 0 2 16,2-33 0-16,-2-8 2 16,0-14 2-16,0-8 3 0,-2-12 7 15,-6-1-1-15,-9-1 4 16,-10 5 4-16,-7 6-11 16,0 7 6-16,-3 13 1 0,-23 13-7 15,2 17-11-15,-3 13 0 16,-7 3-2-16,0 23 0 15,-2 32 1-15,3 19 1 16,12 8 4-16,14 9-4 16,7-3-1-16,0-4 0 15,34-3 0-15,8-15 6 16,11-6-6-16,2-16 0 16,3-8-1-16,-4-14-1 15,-5-17-33-15,-14-5-43 0,-9 0-128 16,-10-35-137-1</inkml:trace>
  <inkml:trace contextRef="#ctx0" brushRef="#br1" timeOffset="123278">17382 4846 448 0,'0'0'606'16,"0"0"-495"-16,0 0 75 0,0 0-57 15,0 0-30-15,0 0-49 16,0-60-11-16,0 60-19 16,0 0-5-16,-15-2-11 15,0-2 2-15,-9-1 3 16,-10 5-7-16,2 0-2 15,0 0 0-15,1 0 1 16,4 14-1-16,8 5-4 16,4 1 3-16,6-2-2 15,5 5 0-15,4 1-2 16,0 7 0-16,0 4 2 16,0 10 3-16,13 1 5 31,-5 6-3-16,2 0-2-15,-4 3 8 0,1 0 1 0,-1-2 1 0,-4-1 6 16,4-8 0 0,-2 3-1-16,-1-6 3 15,3 1-8 1,2-7 1-16,-1-8-5 16,2-2-2-16,1-6 0 0,-2-5 0 0,2-5-4 15,-1-4 0-15,1 1 0 0,8-6-4 16,15 0-23-16,14-3-26 15,6-30-57 1,3-9-155-16,-7-7-87 16</inkml:trace>
  <inkml:trace contextRef="#ctx0" brushRef="#br1" timeOffset="123680">17648 4844 708 0,'0'0'221'0,"0"0"-78"16,0 0-33-16,0 0-26 15,0 0-53-15,159-84 7 16,-98 77 5-16,0 4 1 16,-9-3-9-16,-18 4-9 15,-13 0 0-15,-15 2-1 0,-6-4-5 16,0 4-2-16,0 0-7 15,0 0-2 1,0 8-4-16,0 32 3 0,0 11 47 16,0 7-32-16,-3 8-5 15,-2 0-7 17,-5 3 8-32,7 0-11 0,0-5 0 15,0-8-7-15,3-1 3 0,-3-2-2 16,-1-5 0-1,4-6 0-15,-6-8-1 16,4-6-1-16,-8-13-1 16,-5 1-2-16,-16-1-7 0,-17-1-3 15,-13-6-4-15,-4-1-139 16,7 3-142-16,25-10-207 16</inkml:trace>
  <inkml:trace contextRef="#ctx0" brushRef="#br1" timeOffset="123911">18430 5618 758 0,'0'0'387'0,"0"0"-363"0,0 0 69 16,0 0 39-16,-21 155-57 0,-16-108-20 15,-12 0-28-15,-5-6-18 16,4-5-9-16,8-3-2 16,8-3-177-16,12-5-178 15,17-11-316-15</inkml:trace>
  <inkml:trace contextRef="#ctx0" brushRef="#br1" timeOffset="108880">172 4646 830 0,'0'0'173'15,"0"0"-58"-15,0 0-3 16,0 0-39-16,0 0-47 16,0 0-21-16,0 0 34 15,-21 220 13-15,12-137-15 16,4-4-12-16,-2 0 9 0,4 2-4 16,0-7-14-16,0 0-7 15,-4-8-8-15,4-8 2 16,3-11-3-16,0-11-11 15,0-12-119-15,0-8-135 16,0-7-54-16,7-9-208 16</inkml:trace>
  <inkml:trace contextRef="#ctx0" brushRef="#br1" timeOffset="109095">133 5325 662 0,'0'0'138'0,"0"0"13"16,0 0-33-16,0 0-31 16,55-190 3-16,16 120-68 15,26-11-18-15,13 6 5 16,0 10 4-16,-9 10-10 16,-19 16 4-16,-24 12-7 15,-27 13-2-15,-25 11-53 16,-6 3-173-16,-24 6-421 15</inkml:trace>
  <inkml:trace contextRef="#ctx0" brushRef="#br1" timeOffset="110675">310 5149 704 0,'0'0'180'15,"0"0"-47"-15,0 0-18 16,0 0-5-16,0 0-46 16,0 0-9-16,4-16-19 15,-4 16-8-15,0-4-2 16,0 4-11-16,0 0-6 16,0 0-7-16,0 0 0 15,0 0-2-15,0 0-2 16,0 0-1-16,0 0-1 15,0 0-1-15,3 0-3 0,0 0 0 16,-1 0 8 0,1 0-3-16,-3 0 3 0,0 0 0 15,0 0 2-15,0 0 2 16,3 0 1-16,-3 0 2 16,0 0 1-16,0 0 0 15,0 0 6-15,4 0-8 16,-4 0 6-16,3 0-4 15,-3 0-2-15,0 0-4 16,6 4-2-16,2 15-9 16,11 17 5-16,6 10 4 15,2 9 0-15,0 3 2 16,2 0-1-16,-3-3-1 16,6-12 0-16,-5-7 0 0,-6-13 0 15,-3-7 0-15,-5-13-4 16,-7-1 1-16,-3-2 1 15,4 0 2-15,4 0 2 16,10-29 0-16,13-16 2 16,6-7-2-16,-3-3 0 15,-3 8 0-15,-7 9-2 16,-9 16 0-16,-9 10 1 16,-5 10-1-16,-4 2-1 15,8 0-4-15,5 0-3 16,8 25 2-16,4 7 3 0,-4 4 1 15,-3 0-3 1,1 0 5-16,-1-3-1 0,1-9 1 16,-4-1-1-16,-1-6 1 15,-4-6 0-15,-4-7 0 16,1 0-8-16,-4-4-5 16,5 0 12-16,14-14 1 15,9-19-3-15,6-11 6 16,-1 2-1-16,-3 6 0 15,-7 15-2-15,-2 7 0 16,-6 14-1-16,6 0-5 16,0 0-2-16,7 25 0 15,2 8-6-15,-2-3-1 16,3 0-3-16,-1-7-7 16,1-7 3-16,0-8 3 0,3-8 12 15,-5 0 7 1,2 0 1-16,0-20 2 0,-7-7-2 15,2-5 5-15,-11-4 0 16,-4-3 4-16,-4-2-2 16,-10 8 11-16,0 5 5 15,0 4-2-15,0 13 1 16,-13 3-16-16,-2 8-7 16,-2 0-1-16,-6 0-1 15,5 5 2-15,6 14-5 16,7 2 2-16,5 2-6 15,0-2-8-15,0 0-2 0,5-11-4 16,1-1 0-16,0-4-1 16,-2-2 14-16,2-3-2 15,2 0 12-15,2 3 0 16,3-3 1-16,-5 2-1 16,5 1 0-16,-4 2-4 15,3 1 0-15,0-1 0 16,0 1-1-16,4-4 5 15,-2-2 0-15,5 0-1 16,-1 0 1-16,1 0 0 16,-1 0 2-16,-5-2 1 15,-8-4 2-15,1-2 7 16,-2 3 10-16,-4-1 12 16,0-2 14-16,0 8 5 15,0 0-16-15,0 0-13 16,0 0-17-16,0 3-7 15,0 35-23-15,0 20 19 0,0 22 4 16,0 11 2-16,0 2-1 16,0 9 1-1,0-1-2-15,0 7 2 16,3-9-2-16,3-17 0 0,-3-21 0 16,-3-31 1-1,0-19-1-15,0-8-4 16,0-3 4-16,0 0 18 0,0-22 9 15,-19-22 1-15,1-20-13 16,4-18 1-16,1-17-10 0,7-16-2 16,6-8 2-1,0-8-6-15,0 5 2 16,0 7-3-16,14 21 1 0,5 27-2 16,-4 29-4-1,-2 23 2-15,3 10-6 16,2 9-10-16,9 0 17 15,7 0-10-15,-4 20 6 0,4 13-7 16,-7 8 3-16,-12 6-3 16,-9 2-3-16,-6 6-17 15,-3-2-14-15,-34-2-16 16,-14-4-86-16,-4-3-79 16,10-8-129-16</inkml:trace>
  <inkml:trace contextRef="#ctx0" brushRef="#br1" timeOffset="111106">2551 5338 487 0,'0'0'210'15,"0"0"-107"-15,0 0 2 0,0 0 7 16,0 0-23-1,0 0-5-15,58-111-11 0,-58 96 3 16,0 2-9-16,-10 2-25 16,-9 2-25-16,-5 4-17 15,0 5-3-15,-1 0 0 16,-2 2 0-16,6 22 1 16,5 5 0-16,13 1-2 15,3 6 2-15,0-1 1 16,21 7 0-16,13-1-1 15,3 3 2-15,-4-2 0 16,1 2 0-16,-7-1-1 16,-4-1-1-16,-12-4 1 15,-4-5-1-15,-7-8 0 16,0-6-1-16,0-8 1 0,-23-2-13 16,-12-7 15-1,-12-2 0-15,2 0-9 16,5-11-67-16,19-19-38 15,14-11-34-15,7-6-88 0</inkml:trace>
  <inkml:trace contextRef="#ctx0" brushRef="#br1" timeOffset="112380">3061 5465 714 0,'0'0'184'0,"0"0"-4"16,0 0 2-16,0 0-71 16,0 0-10-16,0 0-46 15,-44-156-13-15,14 136-11 16,6 4-15-16,3 7-7 16,5 9-9-16,4 0-4 15,-10 3 4-15,-9 41 0 16,1 11-3-16,6 11 4 15,12-5-2-15,12-11-4 16,0-4-1 0,5-13-10-16,16-8-8 15,2-11-11 1,-6-9 8 0,6-5 18-16,-5 0 9 0,4 0 1 15,-1-23 2-15,3-2 1 16,-6 5 0-16,-6 0 0 0,-8 12 1 15,-4 8 2-15,0 0 4 0,0 0-5 16,0 0-6-16,0 0-10 0,3 0-4 16,2 8-1-16,11 8 15 15,5 3 2 1,6-10 0-16,10-3 3 0,0-6 2 16,3 0-4-16,-4 0 3 15,4-25 2-15,3-8 1 16,-1 0-9-16,-5-5 7 15,-3-1-1-15,-3 6-2 0,-7 3 7 16,-5 10-11 0,-5 9 4-16,2 6-8 0,2 5-1 15,3 0 2 1,0 5-2-16,1 14-6 0,-4 4 11 16,-2-4 0-16,-1-6-4 15,-9-1 0 1,4-7 2-16,-7-2-2 0,-3-3 4 15,0 0 0-15,0 0 5 16,0 0 4-16,0 0 4 16,0-14-3-16,-10-5-8 15,-11 2-2-15,2 6 0 16,5 9-7-16,-4 2-2 16,-8 0 6-16,-1 0-3 15,-7 35 6-15,4 12-6 16,9 2 1-16,11 1 3 15,10-3-6-15,3-9-10 0,31-10 14 16,11-9-9 0,8-13 4-16,5-6 9 15,3 0 2-15,0-25 2 16,-3-11-1-16,-6-2-2 0,-9-6 10 16,-3-9-2-16,-9-3 13 15,-7-11 4-15,-9-2-2 16,-9 8 15-16,-6 6-22 0,0 17 10 15,0 16 7-15,0 11-16 16,0 8-2-16,-3 3-7 16,0 0-5-16,-4 6-4 15,-7 40-14-15,-4 23 13 16,-1 14 1-16,4-7 5 16,12-1-5-16,3-6 0 15,0-3 0-15,0-6 0 16,0-2-3-16,0-11 1 15,0-17 2-15,6-8-10 16,-1-17 0-16,-1-5-5 16,-1 0 15-16,0 0 2 15,13-36 6-15,5-13-5 16,9-14-1-16,4-3-2 16,0 8 0-16,-7 6-3 15,-3 16 2-15,-9 19-3 16,-9 9-1-16,4 8-8 0,3 0-16 15,1 11-9 1,2 25 20-16,-14 10-35 0,-2 13-13 16,0 1 5-16,-24 3 14 15,-3-8 22-15,9-8 2 16,5-14 2-16,10-11 15 16,3-8 3-16,0-3 0 15,0-5 0-15,3-4 2 16,21-2 2-16,16 0 1 15,15-6 6-15,13-18-5 16,7-1-3-16,-1 0-3 16,-6 6-65-16,-7 8-236 15</inkml:trace>
  <inkml:trace contextRef="#ctx0" brushRef="#br1" timeOffset="134774">2501 6565 847 0,'0'0'188'0,"0"0"-57"0,0 0 13 16,0 0-47 0,0 0-12-16,0 0-29 0,24-145-18 15,-24 128-17-15,-21 3-1 16,-12 9-11-16,-13 5-9 16,-10 0-7-16,-10 16-1 15,-1 26 8-15,-1 8 3 16,10 1-3-16,13 2 2 15,13-7-2-15,14-5 0 16,15-1-2-16,3-8 0 16,0-1-1-16,21-4 1 15,11-3-3-15,-3 1 2 16,2-6 2-16,-6 4 1 16,-7-7-1-16,-2 0-2 0,-8-1-6 15,-1 1-12-15,-7 3 4 16,0-3-39-16,0 4 25 15,0 2-23-15,-21 3-6 16,-7 2 22-16,-12 3 37 16,3-5-12-16,10-5 4 15,6-10 8-15,15-4-16 16,6-6 17-16,0 0 4 16,0 0 7-16,0 0-1 15,0 0-2-15,0 0-8 16,12 0-1-16,0 0-9 15,4 0 1-15,-2 0 0 16,-1 22-5-16,0 16 13 0,-11 15 0 16,-2 7 1-1,0 11 0-15,0 7 10 0,-10 4-7 16,-1-2 3-16,7-3 6 16,4-5-5-16,0-13-7 15,13-4 7-15,14-15 3 16,14-13 1-16,1-11 4 15,4-10 15-15,6-6-8 16,-1 0-3-16,-14 0-13 16,-13-3-6-16,-17 3-2 15,-7 0-129-15,-16 5-285 16</inkml:trace>
  <inkml:trace contextRef="#ctx0" brushRef="#br0" timeOffset="142042">4291 7419 932 0,'0'0'164'0,"0"0"-2"15,0 0-26-15,0 0-26 16,0 0-38-16,0 0-39 0,0-24-19 16,0 24-4-16,0 0-7 15,0 0-2-15,0 0-1 16,0 20-11-16,0 15 8 15,0 10 3-15,0 1 4 16,0 1-4-16,10-3 2 16,2-8-2-16,6-9 1 15,0-10 0-15,4-9 0 16,-4-5-2-16,3-3 3 16,5 0 3-16,-2-13 4 15,3-16 1-15,1-9 3 16,-4-9 5-16,-8-4 17 15,-5-8-1-15,-6-1 1 16,-5 2-12-16,0 11-4 16,0 15-1-16,0 12-7 0,0 12 13 15,0 5-6-15,0 3-8 16,-5 0-9-16,5 0-1 16,-3 0-10-16,1 31-1 15,-1 29 1-15,0 26 9 16,3 18 2-16,0 6 0 15,0 11 0-15,3 5-1 16,12 7 1-16,0-4-1 16,-3-14-4-16,-2-19-10 15,-1-21-9-15,4-23-12 0,1-22 3 16,4-13 7 0,1-12 20-16,6-5-1 0,2 0 6 15,10-22 3 1,8-27 7-16,1-18-1 0,-5-9-3 15,-14-4-2-15,-25 3 1 16,-2 5-5-16,-21 17-1 16,-31 11-16-16,-12 17-14 15,-10 8-71-15,-5 8-88 16,2 2-122-16,5 1-268 16</inkml:trace>
  <inkml:trace contextRef="#ctx0" brushRef="#br0" timeOffset="142453">4111 7148 862 0,'0'0'158'0,"0"0"-39"16,0 0-24-16,0 0-35 16,0 0-35-16,0 0-25 15,-55 25 1-15,47 11-4 16,2 0 3-16,6 0-1 0,0-12 1 16,8-2 5-16,11-11-4 15,-1-5-1-15,3-6 10 16,-2 0 18-16,2-4 39 15,-2-15 11-15,-7-2-6 16,-9-2-15-16,-3-1-6 16,0-3-32-16,-18 2-17 15,-16 5-2-15,-3 10-7 16,0 10-51-16,7 0-62 16,12 5-85-16,15 20-46 15,3-4-176-15</inkml:trace>
  <inkml:trace contextRef="#ctx0" brushRef="#br0" timeOffset="142814">5208 6824 985 0,'0'0'222'16,"0"0"-63"-16,0 0-10 15,0 0-46-15,0 0-26 0,0 0-33 16,0 0-16 0,-58-99-15-16,50 101-13 0,-8 48-3 15,-5 29 3-15,-10 32 0 16,10 15 0-16,5 11 6 15,13 4-6-15,3-9 2 16,0-14-1-16,21-19-1 16,13-22 0-16,9-19-2 15,-1-14 2-15,2-17-15 16,-1-13-55-16,-3-10-42 16,5-4-51-16,5-14-108 15,-2-23-288-15</inkml:trace>
  <inkml:trace contextRef="#ctx0" brushRef="#br0" timeOffset="143407">5624 7319 975 0,'0'0'178'15,"0"0"-13"-15,0 0-2 16,0 0-39-16,0 0-47 15,0 0-45-15,0-53-22 16,0 53-10-16,0 16-15 16,3 23 2-16,12 11 13 15,-2 8 2-15,3-1 0 16,-2 2 0-16,-2-8-1 0,1-12 0 16,-4-11-1-16,1-12 2 15,-5-14-2-15,1-2 5 16,-3 0-4-16,0 0 5 15,4 0-3-15,11-25 11 16,6-12 4-16,3-7-11 16,4-6 5-16,-12 11-5 15,-4 12-3-15,-9 11-3 16,-3 10 4-16,0 6-5 16,-3 0-3-16,10 0-11 15,5 28-3-15,2 9 14 16,9 6-1-16,-8 3 3 15,3-5 1-15,-2-5 0 16,-5-11-2-16,2-14-1 16,-6-5-3-16,-2-6 1 0,-2 0 3 15,4 0 2-15,8-17 3 16,6-25 12-16,0-7-2 16,-2-6 9-16,-4-8-8 15,-8-2-1-15,-4 3-1 16,-4 7-9-16,1 11 7 15,-3 16-6-15,0 15-4 16,0 7 0-16,0 6-1 16,0 0-29-16,0 17-49 15,0 27-98-15,0 11-20 16,0 0-174-16</inkml:trace>
  <inkml:trace contextRef="#ctx0" brushRef="#br0" timeOffset="143713">6382 7429 819 0,'0'0'274'15,"0"0"-170"-15,0 0 15 16,0 0-36-16,0 0-49 15,0 0-29-15,74-14-5 16,-8 14 3-16,5-3 3 0,-10 3-2 16,-10 0 1-16,-14 0-5 15,-9 0-10-15,-16 3-123 16,-12 13-43-16,0 3-118 16</inkml:trace>
  <inkml:trace contextRef="#ctx0" brushRef="#br0" timeOffset="143848">6470 7600 579 0,'0'0'265'0,"0"0"-143"15,0 0-26-15,0 0-12 16,0 0-30-16,0 0-25 0,13 10-24 16,26-10 0-16,17 0 9 15,2 0-10-15,0 0-4 16,-7 0-9-16,-11 0-202 15,-6 4-520-15</inkml:trace>
  <inkml:trace contextRef="#ctx0" brushRef="#br0" timeOffset="146137">10477 7481 237 0,'0'0'752'15,"0"0"-636"-15,0 0 23 16,0 0 3-16,0 0-42 16,3-143-47-16,8 121-15 15,2 6-15-15,3 1 1 16,-1 7-4-16,2 6-12 15,9 2-7-15,1 0-1 0,0 0-5 16,4 22 3-16,-4 17-2 16,-5 5-6-16,-5 5 7 15,-9 6 0-15,-6-6 1 16,-2-5 2-16,0-7-3 16,0-16-1-16,0-13-3 15,0-5-4-15,0-3 11 16,0 0 6-16,0 0 7 15,0-19 9-15,0-14-20 16,3-8 2-16,10-9 5 16,5-5-6-16,6 0-3 15,3 0 7-15,-1 11-5 16,-5 11-2-16,-2 14 0 0,-8 13-1 16,5 6-4-1,2 0 2-15,3 6-4 0,6 21-1 16,-8 11 8-16,-1 6-7 15,-2 7 4-15,-11-5 2 16,2-2 1-16,-4 0-41 16,0-8-172-16,3-14-141 15</inkml:trace>
  <inkml:trace contextRef="#ctx0" brushRef="#br0" timeOffset="146403">11377 7307 250 0,'0'0'869'16,"0"0"-816"-16,0 0 41 15,0 0 24-15,0 0-71 16,0 0-41-16,116 0 14 15,-48 0 11-15,-1 0-21 16,1 0-6-16,-10 0-1 16,-7 0-3-16,-17 0-93 15,-18 0-141-15,-16 0-105 16</inkml:trace>
  <inkml:trace contextRef="#ctx0" brushRef="#br0" timeOffset="146579">11432 7514 606 0,'0'0'245'0,"0"0"-202"0,0 0 67 15,0 0 2-15,0 0-50 16,0 0-23-16,87 8 16 16,-23-8-20-16,9 0-14 15,7-8-21-15,-8-8-8 0,-14 4-296 16</inkml:trace>
  <inkml:trace contextRef="#ctx0" brushRef="#br0" timeOffset="146977">12593 7253 321 0,'0'0'684'0,"0"0"-616"15,0 0 10-15,0 0 29 16,0 0-31-16,0 0-17 16,-21-17-17-16,28 17-26 15,30-6-14-15,24 4 1 16,21-4 2-16,10 1-3 16,-4 2-1-16,-21 3-1 15,-23 0-102-15,-26 0-91 16,-18 12-51-16,0 2-209 0</inkml:trace>
  <inkml:trace contextRef="#ctx0" brushRef="#br0" timeOffset="147141">12627 7437 723 0,'0'0'96'0,"0"0"5"15,0 0-7-15,0 0-24 16,0 0-9-16,0 0-43 15,83 28 18-15,19-28-5 16,7-9-23-16,1-4-3 16,-15 5-5-16,-22-4-131 15,-15 4-296-15</inkml:trace>
  <inkml:trace contextRef="#ctx0" brushRef="#br0" timeOffset="147547">13459 7269 809 0,'0'0'267'0,"0"0"-147"16,0 0 35-16,0 0 2 15,0 0-78-15,0 0-52 16,0-39-24-16,0 59-3 15,0 12-1-15,-4 13 1 0,4-1 3 16,0-3-1 0,4-5 1-16,26-6 2 0,16-6-4 15,3-15 3-15,-1-6 2 16,5-3 5-16,-11 0 29 16,-8-5 19-16,-10-20-5 15,-5-5-20-15,-6-6 1 16,-11-8-16-16,-2 0-2 15,0-1-6-15,-21 7-9 16,-18 2-2-16,-8 9-4 16,-10 10-1-16,2 12-3 15,-3 5-30-15,8 3-35 16,10 28-25-16,11 3-127 0,22-6-177 16</inkml:trace>
  <inkml:trace contextRef="#ctx0" brushRef="#br0" timeOffset="147897">13700 6585 1160 0,'0'0'172'0,"0"0"-12"0,0 0-21 16,0 0-45-16,0 0-31 16,0 0-24-16,-76-116-18 15,76 116-12-15,21 33-9 16,22 17 1-16,18 15 16 16,7 13-2-16,1 9 2 15,-1 7 0-15,-7 7 5 16,-13 10-12-16,-11 10-6 15,-16 6 2-15,-18-1-2 16,-3-11-1-16,-39-5-3 16,-41-11-19-16,-26-6-66 15,-16-4-61-15,3-7-322 16</inkml:trace>
  <inkml:trace contextRef="#ctx0" brushRef="#br0" timeOffset="144171">7255 7467 868 0,'0'0'167'0,"0"0"-59"0,0 0 42 16,0 0-45-16,0 0-42 15,0 0-27-15,-8-17-17 16,32 15-19-16,18-3-5 15,24-1 5-15,6 0 1 16,4 6-1-16,-5 0 0 16,-15 0-16-16,-20 0-61 15,-14 0-54-15,-19 12-44 16,-3 1-76-16,0 4-351 16</inkml:trace>
  <inkml:trace contextRef="#ctx0" brushRef="#br0" timeOffset="144336">7381 7610 293 0,'0'0'328'0,"0"0"-216"16,0 0-9-16,0 0 3 15,0 0-46-15,0 0-33 16,-2 4-17-16,31-4 10 16,18 0 3-16,7 0-10 15,7 0-7-15,10 0-4 16,-7 0-2-16,-9-6-224 15</inkml:trace>
  <inkml:trace contextRef="#ctx0" brushRef="#br0" timeOffset="144761">8005 7402 890 0,'0'0'223'16,"0"0"-85"-16,0 0 6 16,0 0-26-16,0 0-61 15,0 0-33-15,-31-22-18 16,31 22-6-16,0 30-8 0,-3 10 8 16,3 12 5-16,0-7-4 15,18-4 1-15,19-5 1 16,6-14-2-16,2-12-1 15,-2-3 2-15,-4-7 3 16,1 0 2-16,-6-7 4 16,-3-17 33-1,-9-3 9-15,-11-6-4 16,-7-6-12-16,-4 1-7 16,0-3-13-1,-7 5-9 1,-20 3-6-16,-13 8-2 15,-9 3-2-15,-2 11 0 16,-4 9-32-16,5 2-24 0,7 5-58 0,7 30-108 16,14 7-194-1</inkml:trace>
  <inkml:trace contextRef="#ctx0" brushRef="#br0" timeOffset="151118">9126 6887 913 0,'0'0'177'0,"0"0"-23"15,0 0-17-15,0 0-13 16,0 0-19-16,0 0-36 15,0 0-34-15,0-65-10 16,0 65-15-16,0 0-10 16,0 24-2-16,0 26-5 15,0 18 7-15,0 20 7 16,0 0-3-16,0 0-4 16,6-3 2-16,0-3-1 15,1-10 1-15,-7-11 4 16,0-12-6-16,0-12-23 15,0-11-93-15,-5-10-83 0,-9-4-57 16,-1-4-95-16</inkml:trace>
  <inkml:trace contextRef="#ctx0" brushRef="#br0" timeOffset="151499">9362 6758 873 0,'0'0'140'0,"0"0"-28"0,0 0 27 15,0 0-38-15,0 0-47 16,0 0-22-16,5-33-9 15,-5 33-1-15,0 0-8 16,0 0-1-16,0 0-6 16,0 0 1-16,3 0-8 15,0 22-10-15,7 30 10 16,1 17 13-16,-1 10 5 16,3 10-1-1,-5 4-4-15,-2 4-2 0,4 2-6 16,-4-5 1-16,-1 1-4 0,5-9-1 15,-7-10-1 1,-3-10-86-16,0-7-265 0,-18-9-733 16</inkml:trace>
  <inkml:trace contextRef="#ctx0" brushRef="#br0" timeOffset="156067">15277 7327 854 0,'0'0'185'0,"0"0"-43"16,0 0-14-16,0 0-16 16,0 0-12-16,0 0-47 0,0-46-21 15,0 46-13-15,0 0-6 16,0 0-11-16,0 0-2 15,0 0-11-15,15 19-3 16,9 14 9-16,7 10 5 16,-4 4 0-16,-2 0 0 15,-3-3 1-15,-13-3 0 16,-4-2-2 0,-5-3-8-16,0-11-39 0,-21-4-54 15,-9-10-18-15,5-8 40 16,6-3 20-16,8 0 37 15,5 0 23-15,6-9 5 0,0-4-1 16,0-4 1-16,0-4-3 16,12-1 5-16,16-6-5 15,12-2 1-15,5-3 4 16,10-9-2-16,9-2 10 16,-3-2 5-16,-6 1 6 15,-6 7 6-15,-18 13 9 16,-13 9-2-16,-12 11-1 15,-6 5 25-15,0 0-20 16,0 0-16-16,0 0-19 16,0 0-8-16,-9 0-6 15,-6 0 3-15,-6 9 3 16,-4 8 0-16,10 12-4 16,2 4 4-16,2 8 0 15,7 3-3-15,4 0 1 0,0-6-4 16,0-4-19-16,22-13-17 15,5-4 33-15,7-15 9 16,6-2 0-16,5 0 3 16,8-27 9-16,-2-14-6 15,1-9 6-15,-7-7 15 16,-11-7 10-16,-7-7 8 16,-11-1-16-16,-10-7 4 15,-2 4-17-15,-4 15 6 16,0 16-9-16,0 25 2 0,0 10 6 15,0 9-3 1,0 0-18-16,0 3-11 0,0 47-9 16,-4 21 16-16,4 25 4 15,0 3 0-15,0 1-4 16,0-5-19-16,15-12-77 16,4-14-54-16,-1-25-91 15,-2-20-156-15</inkml:trace>
  <inkml:trace contextRef="#ctx0" brushRef="#br0" timeOffset="157243">16011 7285 716 0,'0'0'177'15,"0"0"-84"-15,0 0-28 16,0 0-13-16,0 0-32 15,0 0-1-15,146-16 32 16,-82 12-11-16,1-3-12 16,-11 5 4-16,-10-1-7 15,-15-3-9-15,-10 6 3 16,-9 0-12-16,-7-2-1 16,-3 2 14-16,0 0 6 15,0 0 4-15,0 0 18 16,0 0-25-16,0 0-16 15,0 0-7-15,0 16-21 0,0 17 11 16,0 13 10 0,11 5 1-16,2-7 3 0,2-9-2 15,4-3 0-15,-1-15-1 16,3-6-1-16,-2-5 3 16,-1-3-2-16,-1-3 2 15,2 0-2-15,2-11 8 16,2-19-2-16,-2-3-1 15,-7-3-3-15,-1-2 1 16,-3 7 3-16,-10 7 4 16,0 4 4-16,0 15 38 15,0 1-27-15,0 4-14 16,0 0-5-16,0 0-7 0,0 0-13 16,0 0-5-1,0 20-1-15,0 8 17 0,0 8 2 16,0-8 5-16,14 1-3 15,4-10-2-15,4-5 0 16,6-5 0-16,-7-9 4 16,6 0-3-16,4 0 1 15,-1-12 2-15,1-12 3 16,-1-7-3-16,-4-1-2 16,-5-8 1-16,-10 5-3 15,-1 0 0-15,-10 7 3 16,0 5 0-16,0 13-2 15,0 4 2-15,0 6-3 16,0 0-2-16,0 0-2 0,0 0-5 16,9 0-5-16,6 8-6 15,1 12 18-15,5 3-6 16,0-3-9-16,-2 6 4 16,-1 1 8-16,-9 0-8 15,1 3-8-15,-5 1 9 16,-2-1 1-16,1-2 5 15,-4-6 0-15,0-6 4 16,0-5 0-16,3-3 1 16,0-4 1-16,0-4 1 15,3 0-1-15,1 0 0 16,7 0 3-16,14-15 0 16,12-9 6-16,0-12-2 0,-1 1-4 15,-5-1 6 1,-7 0-1-16,-3 3-3 0,-5 5 3 15,-9 7-2-15,-2 9-3 16,-5 4 5-16,-3 8-7 16,0 0-1-16,3 0-8 15,1 0-11-15,5 20 6 16,3 6 8-16,-3 3 9 16,1-5-5-16,-2-2 2 15,-2-5-1-15,1-6 0 16,-1-3-3-16,-1-7 1 15,2-1 1-15,2 0 0 0,6 0 1 16,4 0 8-16,8-17-2 16,7-9-1-16,0 1-1 15,-4 1-2-15,-2 2-1 16,-7 6 1-16,-2 8-2 16,-1 4 0-16,-1 4-8 15,6 0-1-15,-2 23 1 16,3 7 2-16,-3 5 6 15,6 2-15-15,5-8-109 16,4-4-107-16,4-11-371 16</inkml:trace>
  <inkml:trace contextRef="#ctx0" brushRef="#br0" timeOffset="157823">18898 7212 884 0,'0'0'169'0,"0"0"-36"15,0 0 7-15,0 0 8 16,0 0-72-16,0 0-36 16,-58-141 4-16,51 141-8 15,7 0-24-15,-8 0-12 16,-8 31-7-16,-3 24 2 15,1 17 2-15,10 2 3 16,8-5 0-16,0-9-1 16,11-7-6-16,20-18-5 15,3-9 3-15,3-13 3 16,-4-10 6-16,3-3 4 16,1 0-2-16,0-25 1 0,-3-9 5 15,-4-12 5-15,-9-3 17 16,-8-7 0-16,-7-4-5 15,-6-1-12-15,0 10-3 16,-9 7-8-16,-22 10-2 16,-9 10-1-16,-2 10-7 15,-1 14-10-15,3 0-30 16,1 22-69-16,15 19-83 16,14 9-68-16,10-9-122 15</inkml:trace>
  <inkml:trace contextRef="#ctx0" brushRef="#br0" timeOffset="158169">19668 7220 745 0,'0'0'191'0,"0"0"-58"16,0 0 9-16,0 0-36 15,0 0-19-15,0 0-39 16,-34-72-28-16,28 72-20 16,6 0-4-16,0 8-3 15,0 12 7-15,0-4 1 16,0-5 2-16,3-5 0 16,10-4-2-16,-2 1 3 15,-1-3 4-15,-1 0-1 0,-7 0 6 16,5 0 11-16,-7 0-4 15,0 0-8-15,0 0-7 16,0 0-5-16,-2 0-116 16,-27 0-133-16,0 12-193 15</inkml:trace>
  <inkml:trace contextRef="#ctx0" brushRef="#br0" timeOffset="158316">19665 7530 614 0,'0'0'216'0,"0"0"-104"0,0 0 30 15,0 0-18-15,0 0 6 16,0 0-12-16,-171 160-84 16,85-108-33-16,-6 1-1 15,0 3-313-15</inkml:trace>
  <inkml:trace contextRef="#ctx0" brushRef="#br0" timeOffset="8962">13275 1216 639 0,'0'0'443'0,"0"0"-396"16,0 0 44-16,0 0 5 16,0 0-41-16,162-63-23 15,-134 63-14-15,-4 0-13 16,-5 6-5-16,-7 15-1 16,-6 7-6-16,-6 3 7 15,0 1 2-15,0 4 2 16,-13 0 1-16,-5-3 2 15,7-4 4-15,1 0-8 16,4-10-1-16,6-2 1 0,0-7-2 16,0-7 0-16,0 0 2 15,0-3-2-15,0 0 1 16,0 0 0-16,8 0 0 16,21 0 11-16,5 0-2 15,-2 0-6-15,2 0-1 16,-2 0 1-16,-11-8-5 15,-7 4 4-15,-4 2 4 16,-7 0 11-16,-3 2 5 16,0 0-8-16,0 0-2 15,0 0-13-15,-3 2-1 16,-10 25 1-16,5 4 4 16,-2-1 6-16,7 3 6 15,3-2 5-15,0 1-2 16,0 1-3-16,0-5-1 0,0 2-5 15,7 1 0-15,4-5 0 16,2 5 2-16,-4-6-8 16,1-1-1-16,-8 1 2 15,-2 0-4-15,0-3 3 16,0-3-4-16,-34 0 0 16,-18-4 2-16,-12-8-3 15,-12-1-13-15,-4-6-81 16,-2 0-219-16,-13 0-453 15</inkml:trace>
  <inkml:trace contextRef="#ctx0" brushRef="#br0" timeOffset="7958">11678 1409 836 0,'0'0'26'0,"0"0"48"0,0 0-12 16,0 0 21-16,156 44-34 16,-124-8-22-16,-3 5-6 0,-8-2-1 15,-6-1-13-15,-12 0 3 16,-3-4-8-16,0-2 3 16,-15-4 0-16,-17-3 0 15,3-3-2-15,2-6 0 16,11-5 1-16,6-5-4 15,10-4 0-15,0-2 0 16,3 3 3-16,25-3 6 16,9 0 21-16,9-5 11 15,6-20-8-15,6-5-7 16,0 0-7-16,3-6-9 16,-10-3 2-16,-1 6 1 15,-16 7 4-15,-13 5-1 0,-9 13 9 16,-12 8 13-1,0 0-4-15,0 0-8 16,0 0-21-16,0 6-5 16,0 18-5-16,2 12-16 0,3 3 21 15,-3-1 2-15,7-10 0 16,1-6-1 0,4-8-1-16,5-6 3 15,9-3 0-15,2-5 3 0,4 0 1 16,0 0 0-1,-10-17 4-15,0-2 6 16,-11-8 7 0,-5-6 4-16,-8-8-16 0,0 0-3 15,-21-1-9-15,-12 12 0 16,-1 11-2-16,6 7-2 16,1 12-13-16,6 0-12 15,2 0-44-15,4 0-99 0,9 12-70 16,6 7-163-16</inkml:trace>
  <inkml:trace contextRef="#ctx0" brushRef="#br0" timeOffset="8334">12695 1593 824 0,'0'0'122'0,"0"0"28"16,0 0-6-16,0 0-64 0,0 0-4 15,0 0 0-15,-21-28-38 16,14 32-13-16,-1 20-14 16,0 9 18-16,3 0-9 15,5-3-7-15,0-2-3 16,0-3-7-16,3-9 4 16,15 0-6-16,13-4 6 15,6-9 1-15,6-3-5 16,2 0 7-16,-2 0 2 15,-4-23 11-15,-10-9 5 16,-8-4-8-16,-13-6 1 16,-8-5-3-16,0 3-14 0,-18 4 4 15,-18 6-8-15,0 13-1 16,-4 10-9-16,6 8-17 16,13 3-32-16,8 0-61 15,10 0-147-15,3 0-79 16,13 0-440-16</inkml:trace>
  <inkml:trace contextRef="#ctx0" brushRef="#br0" timeOffset="20197">13122 2751 1138 0,'0'0'77'0,"0"0"-12"0,0 0-51 16,0 0 43-16,0 0 8 15,0 0-56-15,182-98-9 16,-143 98-2-16,-6 26 1 16,-12 5 1-16,-5 7-2 15,-16 3-6-15,0 6 2 16,-9 0 6-16,-22-3 8 15,-6 0-8-15,5-8 3 16,6-3-3-16,12-11 3 0,7-8-2 16,7-3-1-1,0-9-1-15,0 1 0 0,18 1 1 16,19-3 3-16,6-1 5 16,6 0-4-16,-6 0-1 15,-14 0-1-15,-10 0 0 16,-9 0 1-16,-7 0 2 15,-3 0 5-15,0 0 11 16,0 0 17-16,0 0-3 16,0 0-19-16,0 0-4 15,0 0-8-15,0 0-4 16,0 11-4-16,0 14 1 16,-3 5 3-16,-3 6 8 0,2 6 1 15,4 2-3 1,0 11 7-16,13 16 14 0,26 9 4 15,11 8 1 1,4-6 3-16,-7-16-12 16,-20-18-3-16,-12-22-7 0,-15-6-9 15,0-1 4-15,-45-3-2 16,-23 4-1-16,-20-6-5 16,-14-3-2-16,-17-2-51 15,0-9-139-15,7 0-522 16</inkml:trace>
  <inkml:trace contextRef="#ctx0" brushRef="#br0" timeOffset="19199">12016 3053 1062 0,'0'0'92'0,"0"0"20"0,0 0 20 15,0 0-57-15,0 0 45 16,0 0-60-16,19-52-29 16,-16 52-18-16,-3 0-1 15,0 0 1-15,0 0-6 16,0 0-7-16,0 0-7 16,0 22 0-16,0 11 5 15,-12 11 2-15,0 8 4 16,-1-2-3-16,7-6 1 15,6 2 1 1,0-2-3-16,3-2 3 16,18-6-3-16,3-8 5 0,2-9-5 15,1-12-2 1,7-4 2-16,-4-3 4 16,-2 0-1-1,-4-3-2-15,-5-19 4 16,-7-2 0-16,-6-9-4 15,-6 3 3-15,0-1-4 16,-18 4-1-16,-14 3-1 16,0 7 0-16,-5 6-9 0,3 8-8 15,4 3-45 1,12 0-44-16,2 16-56 16,10 9-100-16,6 3-66 15</inkml:trace>
  <inkml:trace contextRef="#ctx0" brushRef="#br0" timeOffset="19581">12554 3155 828 0,'0'0'158'0,"0"0"-35"15,0 0-8-15,0 0-5 0,0 0 2 16,0 0-54-16,4-52-46 15,-8 52-12 1,-18 24-2-16,1 16 2 0,0 6 12 16,15 3-7-16,6-2-4 15,0-5 2-15,0-6-1 16,16-9-2-16,14-8-1 16,6-10 1-16,1-8 4 15,3-1 4-15,-3 0-3 16,-3-21 20-16,-10-10 1 15,-3-1 6-15,-12-7-2 16,-9-2-10-16,-3-3-16 16,-34 8-4-16,-14 9-9 15,-7 10-40-15,-3 14-60 16,3 3-128-16,8 0-124 0</inkml:trace>
  <inkml:trace contextRef="#ctx0" brushRef="#br0" timeOffset="257987">8928 969 689 0,'0'0'216'0,"0"0"-105"0,0 0-20 15,0 0 1-15,0 0 6 16,0 0-15-16,0 0-8 16,-4-9-27-16,4 9-10 0,0 0-15 15,0 0 0 1,0 0-4-16,-3 0 2 0,-21-4 1 16,-13-2 6-16,-24 1-15 15,-21-4-9-15,-19 6 1 16,-25 0-2-1,-23 3 6-15,-20 0-9 0,-5 0 7 16,7 0-5-16,16 0-4 16,24 3 9-16,16-3-5 15,8 0-1-15,5 0 7 16,-4 0-7-16,-4 0 1 16,-8 0 1-16,2 0-3 0,7 0-8 15,10 14 8 1,20 8 0-16,20-6 1 0,21-2-1 15,18-6 0-15,11-1-2 16,-1-6 4-16,2 3-2 16,-2-2 1-16,3 1-1 15,1 0 1-15,-8 0 3 16,-12-2-3-16,-10 6 0 16,-24 1-1-16,-12 2 2 15,-8 2-2-15,-4 5 2 16,4-4-2-16,9 4 0 15,15-3 0-15,16-3 1 16,5-3-1-16,10 0-2 16,-3-3 1-16,3 6 1 15,-8 3 0-15,-5 3 2 0,-5 2 0 16,-7-2-2-16,-6 7 0 16,-2 7 1-16,-4-1-3 15,5 6 2-15,11-7 0 16,11-3-4-16,12-5 3 15,1 7 0-15,6 3-2 16,-6 7 3-16,0 8 0 16,-1 1-3-16,1 14 2 15,-1 2 1-15,4 3-1 16,6 2 1-16,6 2 0 16,3 1 0-16,0 1 1 15,0 4-1-15,0-1 2 0,12 2-2 16,3 2 4-1,1 0-1-15,-3 7 3 0,-5-2-1 16,-2 3 1-16,-6 5 2 16,0 6-2-16,0-1 9 15,0-2-11-15,0-1 1 16,0-1-2-16,-9 1 0 16,4-6 1-16,0-6-3 15,5-8 0-15,0-13 0 16,0-3-1-16,0-14 0 15,8-6 0-15,3-2 0 16,2-10 2-16,-5 1-2 16,8-8-1-16,-1-3 1 0,4-5-1 15,10 3-1 1,15-6 2-16,5 0 1 0,12-5-1 16,7-3 1-16,-2 3 0 15,5 2-1-15,-1 1 1 16,-5 4 3-16,-1 2-1 15,-4 4-3-15,-1 1 1 16,2-3 0-16,9-3-2 16,10-6 1-16,18-5 0 15,11 0 0-15,7 0 0 16,3 0 0-16,-3-10 2 16,-5-2 1-16,-5-1-3 15,2 1 2-15,-5 1 0 0,-2-2-2 16,-3-1-2-16,-3 0-1 15,-3-5-3-15,-4 3 5 16,7-1 1-16,-3 3 0 16,-7 5 0-16,-9 2 0 15,-15 1 0-15,-8 0-1 16,-8 4 0-16,-5-4 1 16,2 2 0-16,-2 0 4 15,6 1-4-15,0-2 0 16,-3-1-1-16,2 0 1 15,-5 1 0-15,4 0 0 16,-12 0 0-16,2-1 0 16,-4-5 0-16,-1 3-1 15,-5-3 0-15,0 2 1 16,-3 0 0-16,4-4 0 16,5-3 0-16,1-6 1 15,-1 0 1-15,1 3-2 0,1-6-2 16,0 0 2-16,-1 0 1 15,6-8-1-15,-7 0 2 16,-2 1 0-16,-4-2-1 16,-5 1-1-16,-4 0 2 15,-3-5 0-15,-2-6 1 16,1 0-2-16,2-9 2 16,0-2-3-16,1-5 1 15,1-2-1-15,-2-7 0 0,6 2 1 16,-5-2-1-1,-2-2 1-15,4-7 0 0,-7 2 2 16,0-10-3-16,-3-1 0 16,0-2 1-16,1 6-1 15,-4 7 0-15,2 2 1 16,1 5-1-16,-2 3 1 16,-1 4-1-16,0 0 0 15,-3 4 1-15,0-2-2 16,0-3 2-16,0-4-1 15,0-4 1-15,0-3-2 16,0 2 2-16,-6 6-1 16,-6 9 0-16,-1 7 0 0,-6 11-4 15,-2 1 3-15,-6 0 1 16,-7 4 2-16,-8-4-2 16,-14 2-5-16,-2 4 5 15,-11 4-1-15,-13 8-1 16,-20 15-7-16,-32 5 2 15,-32 30-69-15,-26 20-142 16,3-17-349-16</inkml:trace>
  <inkml:trace contextRef="#ctx0" brushRef="#br0" timeOffset="277037">21572 884 692 0,'0'0'129'0,"0"0"6"15,-77-141-37-15,34 86-38 16,-6 0 0-16,-5 6 12 16,-14 2-9-16,-9 6-17 15,-10 0-9-15,-11 2 4 16,-16 4-10-16,-10-4-3 15,-14 0-1-15,-12 2 2 16,-12-5-4-16,-12 0-5 31,-16 6-1-31,-17 1-10 16,-10 10-4-16,-4 3-2 0,-2 5-3 16,9 9 1-1,3 3-1-15,10 5 4 16,18 0 0-16,20 0 4 15,17 0-3 1,11 17-2-16,4 18-1 0,3 15 1 16,-1 11-2-16,2 8 0 15,-14 7 1-15,-9 9 0 0,-6 3-2 16,0 3-2-16,3 3 2 16,13-7 0-16,9-1 2 0,15-7-2 0,21-1 1 15,21 4-6-15,19 9 6 16,13 8-2-16,10 11 2 15,11 3 0-15,0-1-1 16,2-2 0-16,5-9 2 16,-1-2-1-16,5-4-1 15,1-8 2-15,4-1-2 0,-3-4 0 16,6-5-1-16,2 0 1 16,0-1 1-16,0 0-1 15,5-1 0-15,21-7 2 16,11-2-2-16,19-1 1 15,28-1 0-15,22-4-1 16,29-2 2-16,21-9-2 16,21-10 2-16,37-9 3 15,21-13-4-15,25-9 0 16,20-8-1-16,-7 0-2 16,2-11 2-16,-3-19-1 15,-9-4 2-15,-3-6 0 16,12-7 1-1,9-6 6-15,9-2-8 16,6-8-2-16,-18 0-2 16,-21-3 4-16,-25-6 0 15,-33 1 2-15,-31-6-1 16,-19-14 1-16,-23-17 0 0,-19-20 0 16,-18-16 3-16,-22-15-4 0,-28-17 3 15,-20-13-1-15,-19-7-2 16,-24 7-1-1,-50 15-1-15,-32 23-5 16,-32 21 6-16,-28 23-3 16,-22 30-19-16,-31 17-96 15,-12 5-244-15,-1-3-411 16</inkml:trace>
</inkml:ink>
</file>

<file path=ppt/ink/ink1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08:12.261"/>
    </inkml:context>
    <inkml:brush xml:id="br0">
      <inkml:brushProperty name="width" value="0.05" units="cm"/>
      <inkml:brushProperty name="height" value="0.05" units="cm"/>
      <inkml:brushProperty name="color" value="#3165BB"/>
      <inkml:brushProperty name="fitToCurve" value="1"/>
    </inkml:brush>
    <inkml:brush xml:id="br1">
      <inkml:brushProperty name="width" value="0.05" units="cm"/>
      <inkml:brushProperty name="height" value="0.05" units="cm"/>
      <inkml:brushProperty name="color" value="#177D36"/>
      <inkml:brushProperty name="fitToCurve" value="1"/>
    </inkml:brush>
    <inkml:brush xml:id="br2">
      <inkml:brushProperty name="width" value="0.05" units="cm"/>
      <inkml:brushProperty name="height" value="0.05" units="cm"/>
      <inkml:brushProperty name="color" value="#ED1C24"/>
      <inkml:brushProperty name="fitToCurve" value="1"/>
    </inkml:brush>
  </inkml:definitions>
  <inkml:trace contextRef="#ctx0" brushRef="#br0">3797 476 834 0,'0'0'216'0,"0"0"-95"0,0 0 17 0,0 0-13 15,-32-142-68-15,13 122-20 16,-2 6-14-16,-1 3-10 16,0 3 2-16,1 8-5 15,0 0-8-15,2 0-1 16,4 0-1-16,1 0 2 15,4 8-4-15,-2 11 4 16,2 12-1-16,5 4-1 16,-2 7 0-16,7 11 1 15,0 2-1-15,0 8 0 16,0 3 1 0,12-3 1-1,7-3-1-15,-1-5-1 16,-2 0 2-16,-8 6-2 15,-1-4 3 1,-7 2-1-16,3-2 1 0,3-8 1 16,0 1 1-16,6-12-2 15,-3-8 0-15,4-7 0 0,-5-10-2 16,2-4 4-16,3-4-2 0,-5-1 0 16,2-4-3-1,-1 0-13-15,9 0-122 0,6 0-163 16,5 0-185-16</inkml:trace>
  <inkml:trace contextRef="#ctx0" brushRef="#br0" timeOffset="457">4027 977 802 0,'0'0'176'0,"0"0"-43"16,0 0-45-16,0 0 19 15,0 0-38-15,67-151-11 16,-49 132-30-16,3 5-3 16,1 8-8-16,0 6-15 15,2 0-2-15,3 0-6 16,-5 31-1-16,-1 7-5 16,-8 4 11-16,-5 4 0 15,-4-5-3-15,-1-3 2 16,-3-4 2-16,3-13-1 0,0-7 2 15,0-8-2-15,0-6 4 16,4 0-2 0,-4 0 10-16,-1-8 8 0,4-17 1 15,4-8-20-15,1-6-1 16,12-2 1-16,1-3 5 16,0 3-5-16,-3 11 0 15,-5 11-1-15,-7 10 0 16,-2 9-2-16,1 0 2 15,2 0-13-15,4 14 8 16,2 13-4-16,-6 6-4 0,-5 7 1 16,-2-3-57-16,-3 5-66 15,0-1-84-15,0 3-147 16</inkml:trace>
  <inkml:trace contextRef="#ctx0" brushRef="#br0" timeOffset="699">4717 983 280 0,'0'0'526'0,"0"0"-400"16,0 0-17-16,0 0-39 0,0 0-7 15,0 0-45-15,64-45-17 16,-24 43 3-16,-3 2-3 15,0 0 1 1,-1 0-2-16,-4 0-6 0,-5 0-187 16,-9 2-309-16</inkml:trace>
  <inkml:trace contextRef="#ctx0" brushRef="#br0" timeOffset="920">5103 746 837 0,'0'0'172'0,"0"0"-68"0,0 0 13 15,0 0-7-15,0 0-40 16,0 0-47-16,0-33-23 16,0 55-17-16,0 14 17 15,0 5 7 1,-3 3-6-16,-1-2-1 0,4-2 0 15,0-1 0-15,0-1-26 16,0-5-147 0,4-3-188-16</inkml:trace>
  <inkml:trace contextRef="#ctx0" brushRef="#br0" timeOffset="1439">5283 418 813 0,'0'0'159'0,"0"0"-72"16,0 0-13-16,0 0-3 15,0 0-22-15,0 0-29 16,-13-37-16-16,39 37-3 15,4 0 6-15,6 0 5 16,1 8 4-16,0 1 4 0,-4 1 4 16,-8-5 3-16,-6 0 1 15,-5-2 5-15,-7-1 6 16,-7-2-4-16,0 4-4 16,0-2 1-16,0 7-10 15,0 16-9-15,-3 13-9 16,-7 14 22-16,4 14 4 15,-1 1-23 32,7 2-1-47,0 2-1 0,0 1-1 0,13-2 0 0,0 2-2 16,-2-3 0-16,-1-5-1 0,-1-9 0 16,-2-9 1-16,-2-16-1 0,1-5-1 15,-6-13 3 1,0-7-3-16,0 0 1 0,-18-2-1 0,-28 2-4 15,-15-2 3 1,-2 5-87 0,4-5-166-16,20-3-108 15</inkml:trace>
  <inkml:trace contextRef="#ctx0" brushRef="#br0" timeOffset="-931">1970 1015 14 0,'0'0'866'0,"0"0"-673"16,0 0-60-16,0 0-14 15,-18-157 30-15,12 141-86 16,6 8-27-16,-3 8-10 16,3-3-5-16,-2 3-11 15,2 0-10-15,0 14-6 0,0 24-4 16,0 17 10 0,0 9 2-16,18-3-1 15,6-6 4-15,3-12-5 0,1-12-1 16,-6-15-2-1,-8-11 1-15,-1-5-1 0,2 0 3 16,-3-8 3-16,3-16 2 16,1-7-4-16,-8 1 7 15,-1 0-7-15,2 0 0 16,-6 10 0-16,-3 9 2 16,0 5 0-16,0 6-3 15,0 0 0-15,0 0-3 16,7 6-9-16,4 22 7 15,8 5 4-15,-1-3 0 16,6 0 0-16,4-7 0 0,6-10 0 16,-1-7 1-16,7-6-1 15,-6 0 1-15,3-23 3 16,-10-7 1-16,-6-3 0 16,-6-6-1-16,-9-1 0 15,-6-2 3-15,0 1 7 16,0 2-4-16,-14 4-7 15,-12 7-2-15,5 12 0 16,3 8-3-16,-1 8-5 16,5 0-17-16,1 2-67 15,5 26-124-15,8-6-54 16,3-3-132-16</inkml:trace>
  <inkml:trace contextRef="#ctx0" brushRef="#br0" timeOffset="-478">2878 716 573 0,'0'0'349'16,"0"0"-169"-16,0 0-56 16,0 0 9-16,0 0-24 15,0 0-70-15,-22-69-34 16,19 77-5-16,1 30-7 15,-4 17 7-15,-1 9 10 16,4 5-6-16,3 5 4 16,0-2-8-16,0-4 2 15,10-10-6-15,11-11-12 0,-5-17-118 16,-2-14-55-16,2-13 0 16,-6-3 46-16,-2-6 35 15,-8-18-15-15,0-9 16 16,0 0 90-16,-16 5 5 15,-8 1 12-15,-3 2 54 16,-1 3 4-16,1 3-18 16,9 2 57-16,8 9-16 15,7 3 5-15,3-1 24 16,0 3-79-16,7-2-28 16,33 0 1-16,18-4-8 15,8-2-47-15,-2 5-123 16,0-4-201-16</inkml:trace>
  <inkml:trace contextRef="#ctx0" brushRef="#br0" timeOffset="-2211">513 968 734 0,'0'0'283'0,"0"0"-196"16,0 0 30-16,0 0 5 15,0 0-16-15,0 0-39 16,0 0-9-16,-31-106-3 16,28 106-18-16,3 0-8 15,-3 0-17-15,3 0-11 16,-2 5-1-16,-1 28-2 16,3 8 2-16,0 10 5 15,0-5-2-15,0 0-3 16,0 1 0-16,18-9-1 15,3-7 1 1,6-15 0-16,5-10 0 0,0-6-8 16,15-11 8-1,1-33 7-15,5-11-5 0,-8-6-2 16,-8 2 0 0,-13-3 0-16,-9-4 1 15,-5-5 0-15,-7-4 0 16,-3 6 0-16,0 13 0 0,0 19 0 15,0 18 3-15,0 13 6 0,-10 6 1 16,5 0-4-16,-11 18-7 16,-11 44 0-16,-7 29 0 15,-3 22 4-15,10 19-3 16,12 16-1-16,15 9-3 16,0 8 3-16,3 0 2 15,21 0 0-15,1-11-2 16,2-19 0-16,-3-34-4 0,2-37-3 15,-5-31 4 1,3-16-1-16,-3-17-3 0,6 0 4 16,4-25 3-1,6-41 2-15,6-28 1 16,2-19 2-16,-8-10-5 16,-19 5 4-16,-18 12-2 0,-8 22-2 15,-45 26 0-15,-10 22-6 16,-11 22-20-16,-5 14-44 15,-1 3-88-15,12 22-106 16,10-3-198-16</inkml:trace>
  <inkml:trace contextRef="#ctx0" brushRef="#br0" timeOffset="-1786">482 589 128 0,'0'0'723'0,"0"0"-602"16,0 0-67-16,0 0-9 15,0 0-10-15,0 0-22 0,-101 9-7 16,96 21-5-16,2 0 1 15,3-8 0-15,0-5-1 16,0-10-1-16,8-7 2 16,21 0 1-16,-2 0 26 15,0-13 43-15,1-9 42 16,-10-9-42-16,-6 4-6 16,-5 3-8-16,-7 4-23 15,0 6-12-15,-7 6-16 16,-30 8-7-16,-11 0-18 15,-5 8-71-15,11 28-105 16,8 8-85-16,10 3-318 16</inkml:trace>
  <inkml:trace contextRef="#ctx0" brushRef="#br0" timeOffset="-1509">1420 232 656 0,'0'0'353'0,"0"0"-205"0,0 0-13 0,0 0-5 15,0 0-15 1,0 0-81-16,-45-66-18 0,27 126-13 15,-14 26 17-15,3 18 25 16,3 11-19-16,15 7-6 16,8-4-15-16,3 5 5 15,0-2-7-15,27 1 1 16,10-16-3 0,5-15-1-16,-2-22-6 0,3-20-52 15,-9-15-82-15,2-15-137 16,-2-11-104-16</inkml:trace>
  <inkml:trace contextRef="#ctx0" brushRef="#br0" timeOffset="21347">1738 2247 776 0,'0'0'256'15,"0"0"-142"-15,0 0 36 16,0 0-20-16,0 0-39 16,0 0-26-16,40-65-28 15,-59 65-23-15,-23 0-1 16,-19 0-7-16,-13 21-5 15,-3 10 4-15,5-1-5 0,1 5 2 16,10-1-3-16,13-6 1 16,14-4 0-16,13-8 0 15,14-5-2-15,7-3-6 16,0 4-5-16,28-1 3 16,6 0 3-16,6 0 7 15,2-1 0-15,1 2 0 16,-6-1 0-16,-7 5 1 15,-5-2-2-15,-7 3 0 16,-6 2 0-16,-2-2-2 16,-5 4 0-16,-5 4-3 15,0 4 5-15,-15 2-4 16,-22 0 3-16,-8 1 2 16,-1-7-10-16,9-5-6 15,9-10-2-15,17-5 14 0,4-5-5 16,7 4-3-16,0-4 7 15,0 0 1-15,0 3-3 16,0 5-9-16,0 8-31 16,0 7 47-16,0 9 0 15,0 4 1 1,0 2 0-16,-3 6 4 16,-3 9-5-16,-4 0 0 15,5 4 8 1,-1 1-3-16,6-9 7 15,0-8-1-15,0-10 2 16,34-7 6-16,6-13 0 0,11-8 16 16,17-3-13-16,8-11-3 15,-1-16 0 1,-4-4-16-16,-21 7 6 0,-20 2-9 16,-12 0-34-16,-5 3-142 0,-8-4-169 15</inkml:trace>
  <inkml:trace contextRef="#ctx0" brushRef="#br0" timeOffset="23758">2496 2817 903 0,'0'0'94'16,"0"0"29"-16,0 0-6 16,0 0-14-16,0 0-26 15,0 0-28-15,-31-51-32 16,31 51-17-16,21 0 1 0,11 0 0 15,7 15 0-15,-2 13 4 16,-10 4 0-16,-1 10-3 16,-5 5 0-16,-7-1-1 15,-7-2 0-15,-7-3-1 16,0-8 1-16,0-7-1 16,0-7 0-1,-7-14-11-15,-4-2-5 0,1-3 10 16,4 0 0-16,3 0 5 15,3-14 0-15,0-11-8 16,3-16-2-16,31-8 3 16,9-12 4-16,5-2-1 15,-1-1 5-15,-2 0 2 16,-8 8 1-16,-7 9-3 16,-12 11 1-16,-8 17 2 0,-7 11 2 15,-3 5 24-15,0 3 9 16,0 0-8-16,0 0-24 15,0 0-6-15,-19 16-11 16,-5 15 11-16,0 7 3 16,8 6-2-16,11 0 0 15,5 3-1-15,0 2 0 16,21-5 0-16,12-11 0 16,4-11-1-16,5-13 0 15,11-9 1-15,5 0 3 16,3-25 4-16,-3-17 2 15,-9-7-5-15,-9-4 2 16,-10-7 24-16,-2-6 8 0,-11-3-3 16,-4-2-10-16,-10 3-5 15,-3 9-6-15,0 15-8 16,0 22 6-16,0 17-3 16,0 5 4-16,0 0-13 15,0 11-6-15,-3 31-11 16,3 23 14-16,0 18 3 15,0-1 2-15,0 1-2 16,13-9 0-16,11-8-4 16,7-13-30-16,-7-15-30 15,-3-13-39-15,-9-14-59 16,-5-9-7-16,-4-2 29 0,-3 0 31 16,0-11-44-1,0-11 51-15,-13-8 42 0,-20 0 51 16,-11-6-6-16,-10-2 15 15,-1 4 11-15,0 4 40 16,9 5 38-16,10 9 3 16,11 7 17-16,16 4-28 15,9 2-3-15,0 3-36 16,21 0-38-16,31 0-3 16,25 0 6-16,5-5 5 15,0-4 4-15,-8 1 1 16,-16 0 4-16,-21 7 4 15,-13-3-3-15,-11 1 0 16,-8 0 7-16,-5 3 19 0,0-2 8 16,0 2 5-16,0 0-1 15,0 0-21-15,0 0-15 16,0 0-20-16,0 0-4 16,0 8-14-16,0 22-1 15,0 6 15-15,3 2 3 16,16-1-1-1,12-5 0-15,-1-10-1 16,7-5 0-16,-1-9 0 16,-2-8 2-16,2 0-1 15,-2 0 1 1,-3-11 2-16,-1-15 0 16,-9-4 1-16,-3 0-2 15,-5-5 6-15,-10 5 3 16,-3-1 9-16,0 9-2 15,0 11-4-15,0 5 3 16,0 6-11-16,0 0-8 0,0 0-1 16,0 6-7-16,0 24-11 0,0 6 19 15,0 6 2-15,10-10-1 16,11-1-2 0,1-7 2-16,2-7-3 0,-3-6-3 15,3-5-3-15,1-6 0 0,-3 0 6 16,2 0 4-16,0-17 1 15,-3-8-1-15,0-8 3 16,-5 3-2-16,-6-9 1 16,-4 3 2-16,-6 6 4 15,0 5-2-15,0 12-6 0,0 5 4 16,0 5 0-16,0 3-6 16,0 0-1-16,0 0-5 15,0 0-3-15,0 0-7 16,5 16 1-16,1 8 14 15,7-7-6-15,2 3-6 16,4-6 0-16,5-3 0 16,3-3 0-16,-2 0 9 15,-1-5 1-15,-2 0 2 16,-7 2-1-16,-6 0 1 0,1 4-1 16,-2 2 1-16,2 3-4 15,-1 5 1-15,3 0 1 16,-3 0 1-16,4 1 1 15,2-6-1-15,-3-4 2 16,6-1 4-16,0-7-2 16,4-2 1-16,6 0 2 15,2 0 2-15,-2-13-2 16,-1-6-2-16,-6-4 2 16,-2-1 3-16,-1 0 0 15,-5 1 1-15,-5 3-5 16,-2 10 5-16,1 4-9 15,-7 6 1-15,0 0-1 16,3 0-6-16,3 0-13 0,4 8 7 16,1 12 12-16,-1-4 0 15,-4-1 0-15,2-5 0 16,-1-4 1-16,-1 2-1 16,0-5 1-16,1-3-1 15,7 0 3-15,8 0 4 16,3-10 2-16,4-7-2 15,-3-10-1-15,-2 6-1 16,-3 2-3-16,-5 5 2 16,-8 9 2-16,2 2-6 0,2 3 0 15,3 0-3 1,6 0-1-16,1 16 0 16,-4 4-1-16,3-1 4 0,-2-3-1 15,2 2 1-15,7-8-9 16,9-3-76-16,6-3-153 15,2-4-214-15</inkml:trace>
  <inkml:trace contextRef="#ctx0" brushRef="#br0" timeOffset="4971">6319 583 694 0,'0'0'352'0,"0"0"-232"0,0 0-5 16,0 0 28-16,0 0-38 16,0 0-60-16,-25-27-12 15,25 27-7-15,0 0 1 16,0 0 1-16,0 0-11 16,0 0-3-16,0 0-1 0,4 0 2 15,-1 0-8 1,2 0 1-16,11 0-6 0,21 0 1 15,18 3-2-15,24 13 18 16,7 7-8 0,1-2-4-16,6 2-4 15,-1-2-2-15,5 2 3 0,-2-5-3 16,-7-4 6 0,-20 0-6-1,-22-3 2-15,-25-2-5 0,-12-1 3 16,-9-3-2-16,0 1 0 15,0 2-13-15,-9 10 14 0,-34 5 0 16,-17 7 12-16,-11 3-12 16,-6-3-1-16,-8 6 1 15,0 3-16-15,-10 11-48 0,-3 10-119 16,6 6-344 0</inkml:trace>
  <inkml:trace contextRef="#ctx0" brushRef="#br0" timeOffset="6192">7824 666 942 0,'0'0'172'0,"0"0"-3"0,0 0-11 16,0 0-24-16,0 0-68 16,0 0-13-16,0-83-26 15,0 83-8-15,0 0-3 16,0 0-3-16,0 0-4 16,0 0-2-16,0 0-3 0,0 0 3 15,0 0-3 1,0 0-3-16,0 0 3 0,0 0-7 15,0 0 8-15,0 0-9 16,0 0 5-16,0 0-1 16,0 0 1-16,0 0 0 15,0 0 1-15,0 0 0 16,0 0-2-16,5 0 6 16,-2 0-5-16,-3 0 4 15,0 0 4-15,2-2 14 16,-2-6-6-16,0-6-4 15,0 0-2-15,0-3-1 16,3 7-8-16,-3 1 4 16,0 4-2-16,3-1-2 15,-3 6 4-15,0 0-4 0,0 0 4 16,0 0-4-16,0 0-2 16,0 0-8-16,0 0 2 15,10 6-1-15,6 27-8 16,11 9 15-16,7 14 2 15,-2 6 0-15,2 4-3 16,0-1 1-16,-1 10 0 16,1-4 5-1,-6-2-5-15,-4-6-1 0,-5-19-1 16,-4-17-2 0,-6-18-2-16,-6-9 1 15,-1 0 5-15,1 0 0 0,7-17 7 16,6-23 0-16,8-19-4 15,7-2-3-15,-7 1 2 16,0 9-2-16,-8 3 1 16,-1 10 1-16,-9 13-2 0,0 10 1 15,-3 14-1-15,-3 1 0 16,0 0-3-16,4 0-2 16,7 5-7-16,2 28 0 15,-2 8 12-15,2 9-7 16,-7 2 3-16,1-2-5 15,1-6 0-15,-2-8-5 16,4-12 1-16,-2-12 8 16,0-10-1-16,-6-2 5 0,14 0 1 15,2-19 6 1,12-19 1-16,4-16 2 0,0-3 8 16,-1-6-7-16,-2-3-3 15,-4-2 0-15,-9-4-2 16,-5 8-1-16,-7 12-2 15,-6 19 0-15,0 17-1 16,0 10-1-16,0 6-1 16,0 0-31-16,0 0-50 15,-13 16-116-15,-1 18-207 16,1 2-118-16</inkml:trace>
  <inkml:trace contextRef="#ctx0" brushRef="#br0" timeOffset="6493">8730 152 947 0,'0'0'172'0,"0"0"-11"15,0 0 10-15,0 0-44 16,-15-145-60-16,15 138-11 15,0 7-26-15,11 0-17 16,15 20-13-16,16 29 0 0,13 26 6 16,-1 18 3-1,-1 12 2-15,-14 10 3 0,-10 9-10 16,-12 3 1-16,-10 4-3 16,-7 4 0-16,-19 0-2 15,-49 5-48-15,-22-11-160 16,-11-8-339-16</inkml:trace>
  <inkml:trace contextRef="#ctx0" brushRef="#br0" timeOffset="24299">6529 2215 889 0,'0'0'172'0,"0"0"-56"0,0 0 40 15,0 0-24-15,0 0-48 16,0 0-53-16,0 0-31 16,0-42-3-16,0 80-7 15,10 12 10-15,3 10 3 16,-8 1 3-16,1 2 6 16,-3 1-10-16,0-1 6 15,1-3-6-15,4-5 0 16,2-8-4-16,-1-8-59 15,-4-12-206 1,0-17-97 0,-5-10-514-16</inkml:trace>
  <inkml:trace contextRef="#ctx0" brushRef="#br0" timeOffset="24484">6444 2566 446 0,'0'0'408'0,"0"0"-266"16,0 0-24-16,0 0-24 15,0 0 10-15,180-162-52 16,-94 126-38-16,2 6 3 16,2 5-11-16,-14 9-2 0,-12 5-4 15,-19 7-1 1,-21 4-2-16,-24 0-97 16,0 0-119-16,-45 20 8 0,-24 8-345 15</inkml:trace>
  <inkml:trace contextRef="#ctx0" brushRef="#br0" timeOffset="25726">6655 2410 776 0,'0'0'166'15,"0"0"-90"-15,0 0-8 16,0 0-19-16,0 0-31 16,0 0 48-16,58 77 3 15,-15-44-31-15,2 0-16 16,5-5 1-16,-5-1-10 15,-2-4-5-15,-7-8-2 0,-4-4-4 16,-11-3 5-16,-6-8-6 16,-6 0 13-16,4 0 1 15,1-9 46-15,9-23 1 16,-2-7-39-16,-7 7-4 16,-4 5-2-16,-4 10-4 15,-6 11 20-15,0 6-4 16,0 0-19-16,0 0-10 15,0 0-4-15,0 0-17 16,7 23 2-16,1 7 15 16,8 5 4-16,-5-2 1 15,2-8-1-15,2-3 1 16,-3-8-1-16,1-6 1 0,-1-6-1 16,3-2 0-16,-3 0 0 15,4 0 0-15,2 0 7 16,4-22 2-16,2-2-7 15,-3-1 0-15,0 9-2 16,-8 5 2-16,-5 8-4 16,5 3 0-16,6 0 0 15,5 0-11-15,0 19 7 16,1 0 1-16,-3 1 1 16,2-7-14-16,3-2-3 15,4-8 9-15,-4-3 11 16,1 0-1-16,-4-3 2 0,-8-13 1 15,-1-9 0 1,-6 0 0-16,-6-2 0 0,-3 0 0 16,0 1 4-16,-3 1 6 15,-18 12-10-15,-1 2-1 16,-2 5-5-16,3 6-1 16,3 0 6-16,-1 0-5 15,6 17 5-15,8 5-6 16,5 3 6-16,0 0-3 15,0-8-4-15,5-4-21 16,17-5 7-16,-1-5 13 16,-3 0 1-16,1-3 4 15,-1 0 2-15,-8 0 1 16,-4 0 0-16,-3 0 0 16,-3 0 0-16,0 2 0 0,5 7-4 15,11 3-5 1,5 3 1-16,10 4 7 0,9-8-3 15,5-5 1-15,8-6-1 16,-2 0 4-16,-2 0 4 16,-6-17-4-16,-6-8 4 15,-13 1 12-15,-8-1 51 16,-14-5-2-16,-2 3-8 16,0 2-10-16,0 6-12 15,-8 8-7-15,1 5-2 0,7 6-7 16,0 0-7-1,0 2-12-15,0 37-12 0,0 19 10 16,0 22 2-16,0 8 2 16,-6 7-2-16,-7 5 1 15,-1-1 1-15,-1 0 0 16,9-6 0-16,6-13-2 16,0-19 0-16,0-23 1 15,0-27 0-15,0-8-1 16,0-3 0-16,0-5 10 15,6-42-6-15,12-16 10 16,-7-26-9-16,-1-2-2 16,-4-4-1-16,-6-10 1 15,0 1-3-15,-3-4 0 0,-24 9-2 16,-4 16-4-16,10 24 1 16,2 23-3-16,14 20 1 15,5 13 5-15,0 3 1 16,0 0-21-16,8 0-6 15,29 8 2-15,5 22 26 16,8 6 0-16,-10 2-3 16,-13 6-7-16,-6-3 2 15,-14-2-2-15,-7-4-4 16,-10 2-22-16,-42-5-40 16,-12-2-41-16,-3-6-89 15,6-1-185-15</inkml:trace>
  <inkml:trace contextRef="#ctx0" brushRef="#br0" timeOffset="26168">8598 2266 907 0,'0'0'148'0,"0"0"-8"16,0 0 13-16,-24-150-23 16,-4 116-77-16,1 7-5 0,3 5-8 15,8 11-22-15,4 5 3 16,9 6 6 0,3 0-19-16,-13 4-8 0,-1 28-10 15,-2 12 10-15,3 11 0 16,13 5 0-16,0 4-1 15,13 7 1 1,21 2 0-16,6-2 0 0,0-3 0 16,-5-10 0-16,-1-11-2 15,-6-11-2-15,-6-11 3 16,-11-12-1-16,-4-5 2 16,-7-5 0-16,0-1-2 15,-7 2-1-15,-30-2-2 16,-8 1-2-16,-1 0 7 15,10-3-46-15,12 3-37 16,14 2-63-16,10-5-70 0,0 0-92 16,18 0-458-16</inkml:trace>
  <inkml:trace contextRef="#ctx0" brushRef="#br0" timeOffset="27479">9008 2545 893 0,'0'0'186'0,"0"0"-20"15,0 0-8-15,0 0-31 16,-68-141-56-16,50 131-28 0,6 4-11 16,5 3-17-16,-4 3-13 15,-8 0-2-15,-5 25-8 16,-10 16 8-16,0 6 2 15,10 2-2-15,11 4 0 16,8-4 0-16,5-3 0 16,5-4-4-16,32-14-2 15,10-9-17-15,1-17 15 16,-2-2 6-16,-2 0 2 16,-9-21 4-16,-1-7 4 15,-10-5-2-15,-11-3 0 16,-5 6 16-16,-8 0 0 15,0 5-1-15,0 11 3 16,0 6-3-16,0 5-13 0,0 3-3 16,0 0-5-16,0 0-7 15,0 6-5-15,0 21 7 16,10 6 5-16,14-1 2 16,0-6-1-16,8-7-1 15,-1-5 3-15,1-9-5 16,2-5 3-16,0 0-2 15,3 0 2-15,-4 0-2 16,1-19 0-16,-3-3 1 16,-7 0 8-16,0 0-6 15,-8 0-1-15,0 9 0 16,-8 4 0-16,5 7-1 16,-2 2-6-16,5 0-4 0,2 0 8 15,3 2-3-15,-2 12-1 16,-9 0 5-16,-2-2-2 15,-5-8-2-15,0-1 1 16,-3-3-1-16,0 0 5 16,0 0 7-16,0 0 1 15,0-6 0-15,-9-16-8 16,-15 3 0-16,3 3-1 16,3 7-1-16,-1 4 0 15,9 5 1-15,2 0-6 16,-2 0 2-16,-1 20-6 15,-2 18 11-15,4 3 0 0,9 3 1 16,0-3-2-16,0-5 1 16,24-7-1-16,13-6-1 15,6-6 4-15,5-12-1 16,2-5 2-16,5 0 4 16,-4-16-5-16,-2-18 3 15,-6-6-4-15,-9-7 10 16,-10-11 2-16,-8-5 5 15,-13-6-4-15,-3-3 5 16,0 4-5-16,-16 5-3 16,-8 13-5-16,3 14 8 15,2 20-4-15,9 8-1 16,7 8-5-16,3 0-4 16,-2 0-2-16,-1 36-12 0,-3 19 5 15,-1 21 9-15,4 7 5 16,3-1-5-16,0 2-1 15,0-11 1-15,0-4 2 16,6-17-2-16,9-13-4 16,-2-18-8-16,-4-10-1 15,-2-7 2-15,-4-4 11 16,5 0 3-16,10-17 2 16,7-21 5-16,6-14-6 15,-1-1-2-15,-5-2-2 16,-1 2 3-16,-5 10-3 15,-7 10-1-15,-3 13 1 16,-6 14-4-16,2 6-7 0,11 0-22 16,-3 26 2-16,5 7 15 15,-9 9-6-15,-9-5-2 16,0 2-16-16,0-6 21 16,-6 0 8-16,-15-9 0 15,5-1-2-15,1-10 6 16,6-5 4-16,6-4 3 15,3-2-5-15,0-2 10 16,0 0-4-16,0 0 0 16,19 0 0-16,26 0 4 0,16-2 0 15,15-15-3 1,-2 6-2-16,-4 4-14 0,-15 7-50 16,-10 0-81-16,-14 0-56 15,-18 0-169-15</inkml:trace>
  <inkml:trace contextRef="#ctx0" brushRef="#br0" timeOffset="27964">10905 1719 97 0,'0'0'880'15,"0"0"-673"-15,0 0-7 16,0 0-10-16,0 0-81 15,0 0-42-15,0-87-28 16,0 87-14-16,0 0-15 16,-3 19-10-16,-9 33-1 15,-9 25 1-15,0 28 8 16,8 10-4-16,7 11 0 0,6-1 5 16,0 0 0-1,12-9-4-15,28-8-3 0,9-15-1 16,6-20 0-16,12-14-1 15,4-20 0-15,1-18-5 16,-4-6-22-16,-10-13-25 16,-15-2-45-16,-16 0-86 15,-14-23-279-15</inkml:trace>
  <inkml:trace contextRef="#ctx0" brushRef="#br0" timeOffset="30178">13283 2363 865 0,'0'0'200'0,"0"0"-75"0,0 0-3 15,0 0-1-15,0 0-36 16,0 0-68-16,-7-50-17 16,1 70-19-16,-2 15 12 15,1 16 7-15,1 1 4 16,6-1-3-16,0-4 0 16,0-6 0-16,3-7 0 15,10-13-1-15,1-4-1 16,4-12-2-16,4-2 0 15,3-3 3-15,2 0 5 0,4-17 3 16,-4-10-2-16,-3-3 0 16,-3-3-1-16,-8-3 2 15,-3 6 2-15,-4 5 10 16,-6 8-10-16,0 9 13 16,0 6 2-16,0 2-11 15,0 0-13-15,0 0-19 16,0 25-4-16,3 11 23 15,12 2-1-15,9 0-2 16,13-8-7-16,6-6-2 16,2-15 1-16,8-9 5 15,-1 0 4-15,-1-8 2 0,-1-18 3 16,-11-8 0 0,-5-5 6-16,-10-2 13 0,-8-5 9 15,-10-5-2-15,-6 2-3 16,0 5-10-16,-19 8-7 15,-15 11-9-15,2 12-10 16,0 13-10-16,5 0-47 16,15 17-92-16,9 12-117 15,3 2-44-15</inkml:trace>
  <inkml:trace contextRef="#ctx0" brushRef="#br0" timeOffset="30440">14251 2107 950 0,'0'0'147'0,"0"0"25"15,0 0 15-15,0 0-68 16,0-140-46-16,0 137-11 16,0 3-46-16,0 0-16 15,0 19-13-15,0 34-6 16,0 18 18-16,0 9 2 15,-8 5 2-15,3 0-1 16,5-2-2-16,0-6-3 16,0-11-57-16,13-14-64 15,8-16-100-15,-2-14-83 0,-3-14-169 16</inkml:trace>
  <inkml:trace contextRef="#ctx0" brushRef="#br0" timeOffset="30616">14159 2465 84 0,'0'0'580'16,"0"0"-456"-16,0 0-16 15,0 0-14-15,0 0-67 16,0 0-27-16,98-34-2 16,-40 34-1-16,3 0-8 15,-14 0-104-15,-15 9-256 0</inkml:trace>
  <inkml:trace contextRef="#ctx0" brushRef="#br0" timeOffset="30868">14926 2547 1094 0,'0'0'117'0,"0"0"-45"0,0 0 16 15,0 0-44-15,0 0 2 0,-128 165-10 16,65-96-25-16,-5 2-4 16,4-2-2-16,8-5-5 15,22-9-39-15,23-11-220 16,11-14-209-16</inkml:trace>
  <inkml:trace contextRef="#ctx0" brushRef="#br0" timeOffset="31268">15165 2297 975 0,'0'0'155'0,"0"0"-18"16,0 0 45-16,0 0-64 16,0 0-73-16,0 0-45 15,6 19-6-15,3 28 6 16,6 16 5-16,7 3-2 16,-1 3-2-16,7-6-1 15,-7-5 2-15,1-9-1 16,-1-15 4-16,-8-13-5 15,-5-12 1-15,-2-7-1 16,-2-2 9-16,5 0 1 16,6-31 54-16,6-17-7 0,4-14-49 15,-4-5-1-15,0-5-5 16,0 0-1 0,5 1 0-16,-2 7-1 0,-6 20 0 15,-6 20-5-15,-2 21-29 16,-8 3-73-16,1 36-127 15,7 25 50-15,-4 7-84 16</inkml:trace>
  <inkml:trace contextRef="#ctx0" brushRef="#br0" timeOffset="31910">15837 2539 775 0,'0'0'214'16,"0"0"-66"0,0 0 9-16,0 0-9 0,0 0-46 15,0 0-55-15,-76-123-38 16,49 123-9-16,1 20-1 16,2 17-1-16,6 4 2 15,9-2 1-15,-1 2-1 16,10-8-1-16,0-4 1 15,0-12-1-15,0-3-5 16,19-2-7-16,5-10 7 16,-3-2 4-16,-2 0 2 15,-1 0 4-15,-5-2 0 0,0-15 2 16,-8-2 0 0,-2 0 0-16,0 6-2 0,0 6 2 15,-3 4 0-15,0 3-6 16,3 0-2-16,9 0-9 15,4 14 0-15,2 3 11 16,4 2 1-16,2-5 0 16,4-9-1-16,2-5 1 31,10 0 4-31,2-11-1 0,8-24 0 16,-5-9 0-16,-8-6 6 0,-6-8 7 15,-10-5 18 1,-9-9 4-16,-5-3-12 0,-7-6-7 15,0 1-7-15,-10 5-4 16,-17 10 7-16,-7 9-7 16,0 18 0-16,7 19 1 15,8 13-6-15,1 6-4 0,-9 28-7 16,-1 38 5 0,-2 23 2-16,9 9 2 0,21 4-2 15,0-6 0-15,14-8 0 16,30-8 0-16,7-17-1 15,1-11-9-15,-6-13-36 16,-7-9-67-16,-2-13-173 16,-6-12-251-16</inkml:trace>
  <inkml:trace contextRef="#ctx0" brushRef="#br0" timeOffset="32170">16861 2656 1131 0,'0'0'100'0,"0"0"59"16,0 0-3-16,0 0-105 15,0 0-46-15,0 0-4 0,-43 54-1 16,6-2 9-1,-12 0-3-15,-2 6-2 0,1 5-4 16,8-3-38-16,12-2-306 16,14-3-642-16</inkml:trace>
  <inkml:trace contextRef="#ctx0" brushRef="#br0" timeOffset="29146">11724 2346 989 0,'0'0'192'0,"0"0"17"15,0 0-88-15,0 0-16 16,0 0-36-16,0 0-42 16,0-30-16-16,0 30-11 15,10 5-2-15,4 26-17 16,12 13 17-16,3 8 2 16,0 3 2-16,0-2-2 15,-5-4 1-15,-1-2 0 16,-2-6 0-16,-9-8-1 15,1-9 6-15,-8-12-6 16,1-8 0-16,1-4 0 16,-1 0 1-16,4 0 13 0,1-24-5 15,4-17 14-15,7-14-14 16,2-2 15-16,-3-6-14 16,2 2-5-16,-6 3-2 15,-4 16 2-15,-8 13-3 16,2 14-1-1,-4 13-1-15,-3 2-1 16,3 0-5-16,5 19-15 0,8 23 6 16,5 9 15-1,-2 8 0 1,2-4-3-16,-3-3 2 0,1-11 0 16,-1-6-3-1,-2-9-9-15,-3-13-5 16,-8-7 13-16,1-6 0 0,4 0 4 0,1-3 1 15,8-30 11-15,2-9 0 0,0-9 9 16,-2-4-4-16,-4-8-8 16,1-7 2-16,-8 2-9 15,-1 5-1-15,-7 13 5 16,0 17-3-16,0 17-2 16,0 13 0-16,0 3-4 15,0 0-1-15,0 0-20 16,0 19-42-16,0 22-99 15,0 13-36-15,3-6-98 0,19 2-332 16</inkml:trace>
  <inkml:trace contextRef="#ctx0" brushRef="#br0" timeOffset="29609">12781 2660 836 0,'0'0'168'0,"0"0"11"0,0 0-39 16,0 0 1-16,0 0-56 15,0 0-29-15,0 0-27 16,0-63-21-16,0 63-8 0,-8 27-19 15,-8 17 15 1,-8 8 4-16,-1 6 3 0,-5-1-2 16,-7 4-1-16,3-2-5 15,0-9-129-15,10-13-169 16,5-4-257-16</inkml:trace>
  <inkml:trace contextRef="#ctx0" brushRef="#br0" timeOffset="32716">17326 2426 947 0,'0'0'136'0,"0"0"-67"15,0 0 29-15,0 0 32 0,0 0-57 16,0 0-41-16,-5-127-16 16,13 117-8-16,7 3-2 15,-1 3-2-15,5 4-4 16,6 0-7-16,-1 4 3 16,0 22-1-16,-5 10 3 15,-4 2 0-15,-9 4-2 16,-3-1 3-16,-3-8 1 15,0-3-3-15,0-13 3 16,0-12-3-16,0-2 6 0,0-3-3 16,0 0 13-16,0 0 30 15,3-23 38-15,4-7-55 16,1-3-15-16,8-5-6 16,2-1-1-16,6 1-2 15,-2 5-1-15,-1 11-1 16,-5 14 0-16,-1 8-3 15,6 0-4-15,4 5 1 16,-4 26 0-16,0 7-1 16,-5 6-5-1,-4 0-29 1,-3 0-49-16,-2-3-75 0,-4-2-77 16,0-6-274-1</inkml:trace>
  <inkml:trace contextRef="#ctx0" brushRef="#br0" timeOffset="32908">17973 2380 658 0,'0'0'172'0,"0"0"-33"0,0 0-15 16,0 0-27-16,0 0-43 15,0 0-46-15,91-44-6 16,-47 44-2-16,1 0 0 15,7 0-1-15,-6 0 0 0,-12 5-121 16,-17 4-243-16</inkml:trace>
  <inkml:trace contextRef="#ctx0" brushRef="#br0" timeOffset="33157">18288 2113 794 0,'0'0'141'0,"0"0"56"16,0 0-36-16,0 0-19 15,0 0-77-15,0 0-38 0,0-39-22 16,0 61-5 0,6 19 0-16,-3 12 9 0,2 2 11 15,2-1-6-15,-1-1-8 16,0-4-2-16,1-2-3 15,-4-8-1-15,-1-6-146 16,7-14-165-16,9-16-506 16</inkml:trace>
  <inkml:trace contextRef="#ctx0" brushRef="#br0" timeOffset="33418">18416 1524 761 0,'0'0'305'16,"0"0"-165"-16,0 0 35 15,0 0-53-15,0 0-113 16,0 0 3-16,110 54 4 16,-40 27 28-16,-5 15 1 15,-11 14 1-15,-10 6-15 16,-15 4-12-16,-13 5-5 15,-13-7-8-15,-3-3-5 16,-27-2-2-16,-38-6-24 16,-15-11-117-16,1-13-279 15</inkml:trace>
  <inkml:trace contextRef="#ctx0" brushRef="#br0" timeOffset="34354">19235 2101 148 0,'0'0'31'15,"0"0"-24"-15,0 0-1 16,0 0 94-16,0 0 109 15,0 0-40-15,24 39-14 16,-11-39 32-16,-2-9-62 16,2-9-6-16,-3-4-21 0,-4 2-14 15,-1 1-16 1,-5 3-23-16,0 5-16 0,0 2-10 16,0 7 0-16,0 2-19 15,-3 0-7-15,-9 0 6 16,-7 8-1-16,2 15 2 15,4 3-2-15,11 2-3 16,2-3-1-16,0-6-2 16,0-2-2-16,0-9-3 15,8 0-1-15,8-2 5 16,-4-4-23-16,-6 1-44 16,-6 0-87-16,0-3-82 15,0 2-261-15</inkml:trace>
  <inkml:trace contextRef="#ctx0" brushRef="#br0" timeOffset="34569">19314 2465 818 0,'0'0'98'0,"0"0"-22"0,0 0 34 15,0 0 29-15,0 0-44 16,-79 187-34-16,39-127-17 16,-5 3-22-16,-10 1-11 15,-9-3-11-15,-7-4-58 16,0-8-292-16</inkml:trace>
  <inkml:trace contextRef="#ctx0" brushRef="#br0" timeOffset="36637">1253 4038 745 0,'0'0'183'16,"0"0"-68"-16,0 0-30 15,0 0-1-15,0 0 1 16,0 0-44-16,-4-106-17 16,17 99-13-16,-5-1-3 15,5 2-3-15,0 3-1 16,-2 3-4-16,5 0 0 0,-1 0-5 15,1 9 0-15,-2 24-3 16,-4 10 3 0,-10 12 1-16,0 0 0 0,-13 6 4 15,-11-8 0-15,3-8 2 16,8-11-1-16,13-9-1 16,0-6 0-16,0-13-9 15,16-6-6-15,12 0 15 16,12 0 9-16,8-14-4 15,4-8-5-15,-6 0 5 16,-9 8-4-16,-19 6 7 16,-10 3 4-16,-8 5 5 15,0 0 3-15,0 0-12 16,0 0 1-16,0 0-9 0,0 0-1 16,0 5-11-16,0 22-3 15,0 20 15-15,0 3 1 16,0 13 3-16,0 3-4 15,0 6 1-15,0-6-1 16,0-3 1-16,0-14 0 16,3-10-1-16,2-15 1 15,0-8 1-15,-5-16-1 16,0 3-1-16,0-3 2 16,-5 4 1-16,-35 1 7 15,-23 1 20-15,-12-1-20 16,-1-3-10-16,5 4-70 15,10 2-250-15,16-8-612 0</inkml:trace>
  <inkml:trace contextRef="#ctx0" brushRef="#br1" timeOffset="63610">981 5234 869 0,'0'0'254'0,"0"0"-75"16,0 0-3-16,0 0-55 15,0 0-35-15,0 0-47 16,9-25-15-16,-9 25-5 15,0 0-13-15,0 33-2 16,-25 20-1-16,-17 18 12 16,-8 12-5-16,2 2-3 0,-7 2-6 15,2-7 3-15,11-8-4 16,8-23-3 0,13-10-21-16,15-15-82 0,6-8-118 15,0-9-131-15,55-7-116 16</inkml:trace>
  <inkml:trace contextRef="#ctx0" brushRef="#br1" timeOffset="63897">1177 5363 677 0,'0'0'214'0,"0"0"-78"15,0 0 7-15,0 0-10 0,0 0-16 16,0 0-12-16,27-49-18 15,-27 49-13-15,0 0-38 16,0 0-22-16,0 17-4 16,-19 26-9-16,-5 18 2 15,-7 19 6-15,4-1-4 16,3 4-1-16,3-6-1 16,-2-9 0-16,2-1-3 15,2-16 6-15,5-9-6 16,1-12-25-16,8-5-78 15,5-11-92-15,0-3-110 16,0-11-68-16</inkml:trace>
  <inkml:trace contextRef="#ctx0" brushRef="#br1" timeOffset="64369">1354 5583 805 0,'0'0'232'0,"0"0"-49"15,0 0-5-15,0 0-35 16,0 0-74-16,0 0-30 16,0-31-25-16,0 31-12 15,0 37-2-15,0 12 1 16,0 12 4-16,0 0-1 16,0-4-2-16,-3-8 2 0,-4-7-2 15,4-12-1 1,3-11 1-16,-3-13-1 0,3-6-1 15,0 0 1-15,0 0 8 16,-3 0 7-16,-4-14 14 16,2-22 27-16,-8-18-48 15,7-24 0-15,6-21-5 16,0-19-3 0,0-3 1-16,10 9-2 0,11 17 1 15,-5 25-2-15,-2 22-2 16,-1 18 2-16,-7 19 0 15,1 11-4-15,7 0-5 0,11 0-3 16,5 11 3 0,4 19 1-16,-4 3 2 0,-5 9 1 15,-10 5 1-15,-8 4-4 16,-7 13-3-16,-10 5-21 16,-30 7-19-16,-8 7-43 15,1-9-93-15,20-7-98 16,12-12-439-16</inkml:trace>
  <inkml:trace contextRef="#ctx0" brushRef="#br1" timeOffset="64679">1659 5792 334 0,'0'0'594'16,"0"0"-402"-1,0 0 15-15,0 0-63 0,0 0-13 16,0 0-48-16,7-74-28 16,-7 74-18-16,0 0-2 15,0 0-17-15,0 0-12 16,0 0-6-16,0 0-3 16,0 19-5-16,0 11 0 15,0 12 8-15,0 2 3 16,0 4-1-16,0-9-1 15,0-3-1-15,0-5-32 16,0-12-62-16,0-8-53 0,0-5-75 16,0-6-42-1,0 0-115-15</inkml:trace>
  <inkml:trace contextRef="#ctx0" brushRef="#br1" timeOffset="65083">1586 5479 730 0,'0'0'188'0,"0"0"-62"0,0 0-33 16,0 0-34-16,0 0-47 16,0 0-7-16,-49 44-5 0,49-8 2 15,0-1-2 1,0-10-1-16,21-6 1 0,3-16 1 15,4-3 9 1,-4 0 12-16,-2-16 53 0,-7-13 32 16,1 0-12-16,-10 1-25 15,-6 1-12-15,0 2-17 16,0 6-18-16,-3 2-12 16,-16 9-11-16,1 8 0 15,-1 0-12-15,4 0-43 16,4 36-66-16,11 12-83 15,0 8-45-15,0 2-260 16</inkml:trace>
  <inkml:trace contextRef="#ctx0" brushRef="#br1" timeOffset="65874">1980 5762 694 0,'0'0'352'0,"0"0"-215"0,0 0 23 16,0 0-25-16,0 0-58 15,-107-152-24-15,91 150-7 16,7 2-15-16,7 0-16 16,-5 6-15-16,-2 27-9 15,-1 13 7-15,-1 15 2 0,5-4 0 16,6 4 0-1,0-7 0-15,0-4 0 0,21-11-2 16,6-8 0-16,7-15-16 16,-1-16-5-16,8 0 4 15,-1-6 19-15,-1-29 3 16,1-12 1-16,-7-6 15 16,-2-9 13-16,-7-10 3 15,-8-11-6-15,-11-5 7 16,-5-1-5-16,0 11-9 15,-8 11-1-15,-13 24 2 16,2 12 4-16,6 18-2 16,5 7-2-16,4 6-5 15,4 0-7-15,0 0-11 0,0 0-5 16,0 25-14-16,0 24 7 16,0 31 12-16,9 13 2 15,4 9-1-15,-1-3-1 16,-2-3 2-16,-5-3-1 15,-2-12 0-15,0-18-1 16,-3-16 0-16,3-17-11 16,-3-24-4-16,4-6 7 15,-4 0 8-15,3 0 4 16,0-6 4-16,2-30-4 16,5-13-4-16,9-18-4 0,2-2 1 15,3 4 1 1,3 4-2-16,-6 17-2 0,5 17 3 15,-5 10-6-15,3 12-6 16,0 5-4-16,0 0 2 16,-5 5 4-16,-1 26 1 15,-8 5 3-15,-7 2 6 16,-3 4 1-16,0 0-4 16,-16-8 5-16,-8-1 1 15,6-8 2-15,2-6-2 16,8-5-1-16,8-3 0 15,0-5-1-15,0-3 2 16,0-1-3-16,8 6 3 16,16-2-2-16,13-1 2 0,3-5 5 15,4 0-2 1,1 0 3-16,10 0-4 16,9 0 5-16,13 0-3 15,2 0-4-15,-9 0-18 0,-34 0-139 16,-31 0-441-16</inkml:trace>
  <inkml:trace contextRef="#ctx0" brushRef="#br0" timeOffset="80659">7666 5916 941 0,'0'0'104'0,"0"0"6"16,0 0 48-16,0 0-30 15,0 0-59-15,0 0-34 0,-3-8-17 16,3 8-10-16,31-7-6 16,20 0 7-16,20 2-5 15,6 5-1-15,2-4-2 16,-3 3 4-16,-2-3-5 15,-23 2-17-15,-14 2-195 16,-31 0-150-16</inkml:trace>
  <inkml:trace contextRef="#ctx0" brushRef="#br0" timeOffset="80920">7847 5536 1052 0,'0'0'174'15,"0"0"35"-15,0 0-59 16,0 0-74-16,0 0-43 16,0 0-29-16,-4-24-4 15,11 73 7-15,2 23 23 16,-7 13-7-16,-2-3-2 15,0 7-9-15,0-2-12 16,0 4 0-16,-5-11-83 16,-29-6-362-16</inkml:trace>
  <inkml:trace contextRef="#ctx0" brushRef="#br0" timeOffset="77792">3935 5822 929 0,'0'0'131'15,"0"0"14"-15,0 0-24 0,0 0-22 16,0 0-19-16,10-150-34 15,6 135 3-15,-11 5-2 16,1 4-15-16,-6 6-12 16,0 0-14-16,3 0-6 15,7 16-9-15,8 16 9 0,9 16 0 16,-3 2 2-16,2 10 1 16,-2 1-1-16,-3-6-2 15,0-3 2-15,-2-5 1 16,-7-23-2-16,-3-10-1 15,-3-8 0-15,1-6 1 16,-2 0 3-16,1 0 7 16,10-31-2-16,2-13 20 15,6-17-16-15,7-8-6 16,-4-10 3-16,2 0-6 16,-5-7-1-16,-3 20 0 15,-13 22-2-15,0 24 0 0,-8 16-1 16,0 4-9-16,0 0-33 15,5 24-42 1,11 23-106-16,2 16 60 0,1-2-125 16,-1 0-153-16</inkml:trace>
  <inkml:trace contextRef="#ctx0" brushRef="#br0" timeOffset="78456">4742 5767 739 0,'0'0'183'16,"0"0"-26"-16,0 0-28 16,0 0 23-16,0-151-62 0,-15 131-34 15,0 7-1 1,-4 9-21-16,-2-5-17 0,-3 9-12 16,-7 0-5-16,-3 26-4 15,-3 19 1-15,7 3 1 16,2 8 1-16,11 2 1 15,10-6-8-15,7 1-3 16,0-17-19-16,28-12-17 31,7-10 21-31,5-14 9 0,1 0 11 0,-1-12 6 16,-5-14 3-16,-6-2 2 16,-8 1-1-16,-5 4-4 15,-11 10 10-15,-2 2-2 16,-3 8 11-16,0 3-7 0,0 0-7 15,0 0-5-15,0 0-22 16,0 8-1-16,10 6 23 16,-1 3 0-16,9-10 1 15,3-3 0-15,8-4 5 16,0 0-6-16,8-11 5 16,0-28 2-16,3-13 0 15,-1-9 0-15,1-8 13 16,-10-9 11-16,-5-11 0 15,-10 6 11-15,-11 7-11 16,-4 9-7-16,0 24 8 16,-16 9-3-16,-8 13-1 15,6 15-15-15,8 3-3 0,4 3-10 16,-7 16-6 0,-5 47-2-16,0 32 8 0,3 23 2 15,11-6 1-15,4-1-3 16,7-16 0-16,17-15-3 15,3-17 3-15,2-10 0 16,-5-15-13 0,-3-10-37-16,7-11-28 15,5-9-45-15,9-8-86 16,21-11-131-16</inkml:trace>
  <inkml:trace contextRef="#ctx0" brushRef="#br0" timeOffset="78920">5849 5168 732 0,'0'0'280'0,"0"0"-107"16,0 0-3-16,0 0-21 15,0 0-64-15,0 0-28 16,-19-66-2-16,-2 60-33 15,-10 4-16-15,-6 2-2 16,4 0-2-16,-1 0-1 16,6 0 3-16,14 0-8 0,1 0 4 15,4 0-7-15,0 2 7 16,3 13 0-16,0 0 0 16,6 8-1-16,0 9 1 15,0 15-1-15,0 9 2 16,0 12 0 15,0 17 1-31,-7 17-2 16,-9 6 3-16,-2 1 0 0,-3-1 1 0,2-9 0 15,5-16 1 1,7-7-4-16,4-13-1 0,3-10 5 16,0-9-3-16,0-20-1 15,7-7 0 1,15-3-1-1,2-14-1-15,3 0 0 0,10 0-5 16,5 0-45-16,10-31-101 0,4 0-206 16,-5-6-239-16</inkml:trace>
  <inkml:trace contextRef="#ctx0" brushRef="#br0" timeOffset="79388">5915 5916 736 0,'0'0'235'16,"0"0"-84"-16,0 0 13 16,0 0-35-16,0 0-51 15,0 0-30-15,-5-132-19 0,16 129-12 16,7 1-11-16,5 2-2 16,-2 0-1-16,3 0-3 15,-5 8 0-15,2 14-1 16,-5 11 1-16,-8 5-10 15,-5 3 7-15,-3 6 3 16,0-3 0-16,0-10 2 16,-6-10-2-1,1-10-3-15,5-6 3 0,0-8 1 16,0 0 6-16,0 0 2 16,0 0 5-16,0-25 0 15,0-5-11-15,5-12-2 16,14 4 1-16,2-9 3 15,0 1 0-15,3 7-1 16,-5 12 3-16,-4 8-3 16,-2 13 2-16,1 6 4 15,5 0-10-15,-1 0-4 16,3 11-3-16,-2 22 2 0,-6 5 3 16,-5 8 0-1,-4-1 0-15,-4-3 2 16,0-4-17-16,0-2-53 0,0-12-118 15,0 1-77-15,3-8-368 16</inkml:trace>
  <inkml:trace contextRef="#ctx0" brushRef="#br0" timeOffset="79626">6557 5952 521 0,'0'0'335'0,"0"0"-211"15,0 0 3-15,0 0-23 16,0 0-50-16,0 0-34 16,19-8-14-16,-1 8-5 15,9 0 5-15,10 0-5 16,-3 0-1-16,3 0 0 16,-5 0-75-16,-3 0-268 15</inkml:trace>
  <inkml:trace contextRef="#ctx0" brushRef="#br0" timeOffset="79847">6899 5809 814 0,'0'0'190'0,"0"0"-38"15,0 0 6-15,0 0-16 16,0 0-64-16,0 0-46 15,0-42-29-15,0 48-3 16,0 21-13-16,0 12 13 16,0 2 1-16,0 5 1 15,0 2 0-15,0-7-2 0,0 0 0 16,0-5-2-16,0-11-156 16,0-1-143-16,0-10-674 15</inkml:trace>
  <inkml:trace contextRef="#ctx0" brushRef="#br0" timeOffset="80319">7062 5228 922 0,'0'0'129'0,"0"0"2"15,0 0 50-15,0 0-56 16,0 0-87-16,0 0-38 16,-28-60 3-16,52 60-3 15,7-2 2-15,-4 2 5 16,-2 0-4-16,-11 0 11 16,2 0-5-16,-3 0 4 15,-5 0-2-15,-1 2-2 16,2 15-2-16,-3 10-1 15,-2 14 21-15,-4 9 13 16,0 13-5-16,0 20-13 16,0 4-11-16,-13 10 2 15,7 2-10-15,2-3 2 16,4-8-1-16,0-5-3 0,0-9 1 16,4-6 1-1,5-13-3-15,-6-16 3 0,0-9-3 16,-3-13 1-16,0-9-1 15,0-3-4-15,0-2 2 16,-25-1 2-16,-9 4 8 16,-5-6-8-16,2 0-26 15,10 0-111-15,21-6-141 16,6-23-427-16</inkml:trace>
  <inkml:trace contextRef="#ctx0" brushRef="#br0" timeOffset="100298">17032 5371 1029 0,'0'0'106'0,"0"0"43"16,0 0 17-16,0 0-93 15,0 0-73-15,0 0-4 16,12 50-1-16,3 14 5 15,-2 6 10-15,-7-4-5 16,-1 1 6-16,-2-12-9 16,1-19 1-16,-1-12-3 15,0-16 1-15,3-8 4 16,-3 0 4-16,6-5 11 16,0-28 69-16,7-14-44 15,5-14-33-15,0-8-8 0,7 4 1 16,-3 7-4-1,-7 14-1-15,-10 25-6 0,-3 14-20 16,0 5-73-16,1 19-135 16,4 25 23-16,4 11-58 15</inkml:trace>
  <inkml:trace contextRef="#ctx0" brushRef="#br0" timeOffset="100901">17509 5633 881 0,'0'0'173'0,"0"0"-23"16,0 0 1-16,0 0-27 15,0 0-49-15,-74-146-39 16,44 146-17-16,-4 3-17 16,7 24-2-16,4 8-6 15,9 2 6-15,14-5-1 16,0 4 1-16,0-5-9 15,9-7 2-15,15-7-13 16,4-3-12-16,-1-9 11 16,1-5 14-16,-3 0 6 15,-7 0 2-15,0 0 0 16,-2 0 0-16,-7 0 1 16,-7 0-4-16,-2 0 0 0,3 0-5 15,4 3-4-15,2 13 4 16,6-8 4-16,4-2-2 15,8-6-5 1,7 0 9-16,5-6 1 0,10-26 3 16,6-15 3-16,6-8 12 15,-3-14 30-15,-3-13 15 16,-5-14 14-16,-10-3-37 16,-11 2-1-16,-13 12-9 15,-13 19 4-15,-3 14-16 16,-9 18 9-16,-22 18-16 15,-3 12-1-15,-3 4-10 16,2 20-2-16,-5 35 1 16,6 23-1-16,10 9 4 0,17 10-1 15,7-1 0 1,3-5-1-16,31-9 1 16,5-8-1-16,4-13-7 15,4-11-19-15,-5-9-40 16,6-11-44-1,5-5-123-15,5-6-172 16</inkml:trace>
  <inkml:trace contextRef="#ctx0" brushRef="#br0" timeOffset="101059">18465 5773 935 0,'0'0'152'0,"0"0"-50"16,0 0 14-16,0 0-28 15,0 0-33-15,0 0-27 16,-147 184-3-16,107-120-17 16,-2 7-8-16,5-14-106 15,10-2-345-15</inkml:trace>
  <inkml:trace contextRef="#ctx0" brushRef="#br0" timeOffset="99339">15473 5517 697 0,'0'0'250'16,"0"0"-82"-16,-21-140-9 0,15 105-6 15,3 7-13-15,0 14-54 16,-4 11-16-16,7 3-29 16,-2 0-15-1,2 0-18-15,0 0-8 0,0 17-3 16,0 27-9-16,15 19 12 15,4 6 5-15,-4 2-5 16,-1-7-2-16,-1-1 2 16,0-19 0-1,-2-16 2-15,-4-15-2 0,-4-13 0 16,3 0-3-16,-1 0 3 16,11-13 0-16,5-21 5 15,1-10-2-15,-4 6 2 16,-2 10-4-16,-14 14 1 0,4 6-1 15,-6 8 0-15,0 0-1 16,10 0-8-16,-1 8-1 16,12 15-1-16,1 9 10 15,0-1 0-15,-1-7-8 16,0-7-1-16,-9-9 1 16,-3-2 3-16,-3-6 3 15,4 0 2-15,1-14 2 16,8-22 5-16,2-8-2 15,-2-11 1-15,-1 3 4 16,-5 0-3-16,-5 5-3 16,-5 9-2-16,-3 13-1 15,0 8-1-15,0 6-15 0,0 9-46 16,0 2-101-16,0 0-184 16,0 0-179-16</inkml:trace>
  <inkml:trace contextRef="#ctx0" brushRef="#br0" timeOffset="99593">16002 5245 189 0,'0'0'764'0,"0"0"-620"16,0 0 22-16,0 0-6 15,0 0-40-15,0 0-63 0,-12-102-51 16,8 119-6-16,-1 29-11 15,5 18 11-15,0 8 2 16,0 4-2-16,0-9 2 16,9-5-4-16,13-7-15 15,2-16-79-15,0-11-53 16,-3-9-82-16,-5-14-89 16,-11-2-332-16</inkml:trace>
  <inkml:trace contextRef="#ctx0" brushRef="#br0" timeOffset="99733">16033 5583 534 0,'0'0'183'0,"0"0"-37"16,0 0-22-16,0 0-73 15,0 0-46-15,0 0-5 16,228-83 0-16,-136 83 0 16,-12 0-22-16,-22 0-127 15,-16 23-231-15</inkml:trace>
  <inkml:trace contextRef="#ctx0" brushRef="#br0" timeOffset="99936">16662 5682 762 0,'0'0'246'15,"0"0"-116"-15,0 0 19 16,0 0-51-16,0 0-56 0,0 0-38 15,-45 97 14-15,1-29-11 16,1-5-3-16,-2 9-4 16,5-8-24-16,12-7-207 15,20-11-274-15</inkml:trace>
  <inkml:trace contextRef="#ctx0" brushRef="#br0" timeOffset="94936">8849 5498 854 0,'0'0'258'15,"0"0"-93"-15,0 0-1 16,-21-152-21-16,21 131-41 16,-4 11-35-16,4 9-19 15,0 1-9-15,0 0-18 0,0 0-13 16,0 0-8 0,0 32-12-16,0 40 2 0,0 20 10 15,7 17 7-15,-1-2-6 16,-6-5 2-16,0-9-3 15,0-7 3-15,0-18-6 16,-3-13-50-16,-13-19-92 16,3-13-114-16,5-16-71 15,-1-7 24-15,2-13-110 16</inkml:trace>
  <inkml:trace contextRef="#ctx0" brushRef="#br0" timeOffset="95151">8726 5901 534 0,'0'0'199'16,"0"0"-35"-16,0 0 10 15,0 0-56-15,-18-169-23 16,46 130-24-16,24-16-54 16,12 0-12-16,10-5 1 15,-8 2 0-15,-7 22-5 16,-23 14 1-16,-11 11-1 16,-20 11-1-16,-1 0-18 15,-1 0-71-15,-3 11-15 16,0 17-37-16,0 10-56 15,0-1-5-15,-25 5-336 16</inkml:trace>
  <inkml:trace contextRef="#ctx0" brushRef="#br0" timeOffset="96413">8849 5712 558 0,'0'0'199'0,"0"0"-95"16,0 0 16-16,0 0-40 15,0 0-51-15,0 0-20 16,-7 39-9-16,38-3 36 15,3 7 11-15,9-1-33 16,-1-1 7-16,7-5-5 16,-3-3-11-16,0-8-1 15,-4-9-1-15,-5-2-3 16,-6-5-20-16,-7-7-57 16,-5-2-29-16,-6 0-1 0,-8 0 42 15,1-2 25 1,-6-15 40-16,0-5 0 0,0-3 16 15,0-5 54-15,0 4 16 16,0 1-5-16,0 8-9 16,0 5 47-16,0 6-25 15,0 6-41-15,0 0-16 16,0 0-30-16,0 0-7 16,0 6-16-16,0 16 0 15,0 10 16-15,10-6 2 16,4-2 0-16,-1-5-1 15,0-2 1-15,-2-8-1 16,2-7-1-16,2-2 5 16,4 0 2-1,2 0-6-15,6 0 4 0,1-5-5 0,-1-12 2 16,0-2 3 0,1 0-5-16,-1 0-1 0,2 8 0 15,-8 4 1-15,-7 7 0 16,2 0-6-16,2 7-10 15,1 17 1-15,2 7 4 16,0-7 3-16,0 7 6 16,5-12 0-16,-2-11 2 15,6-3 1-15,-2-5 2 16,5 0 0-16,1-8-1 16,3-16 3-16,-6-12 0 15,-4-1-2-15,-12 5 4 0,-9-5 2 16,-6 8 8-16,0 4 15 15,0 0 1-15,-27 14 5 16,-10 9-34 0,0 2-4-16,0 0-1 0,13 8-2 15,6 22 0-15,5 3 0 16,10 0-3-16,3 3 6 16,0-9-12-16,3-10-25 15,16-3 7-15,2-14 16 16,0 0 9-16,5 0 5 15,-8 0 0-15,1 0 3 16,-8 0 0-16,-5 0-2 16,1 0-1-16,-5 0 1 15,-2 0-1-15,3 0 0 16,10 0-8-16,5 0 5 0,7 0 3 16,2 0 0-1,7 0 1-15,5 0 0 0,7 0-1 16,-2-19 4-16,-5-6-1 15,-6 0 6-15,-8 3 25 16,-8 0 21-16,-7 8-3 16,-7-2 8-16,-3 7-3 15,0 1-16-15,0 3-15 16,0 5 3-16,0 0-20 16,0 0-9-16,0 0-5 15,0 36-8-15,0 19 13 16,-3 5 0-16,-10 14 3 0,5 0-1 15,-2-2-1-15,-1 2 0 16,1-13-1-16,4-14 1 16,0-18 0-16,-1-6-1 15,5-18 1-15,2-5-1 16,-3 0 1-16,3 0 7 16,-3-24 4-16,3-18-1 15,0-26-8-15,0-17-3 16,0-7 2-16,11-3-2 15,5 1 2-15,-1 6 0 16,-5 22 0-16,-1 13-2 16,-4 26-1-16,5 16-2 15,6 5-10-15,11 6-4 0,7 0 8 16,6 19-1-16,-3 17 7 16,-8 8-12-16,-10 3 4 15,-9 0 4-15,-10-3-8 16,0 0 5-16,-16-11-1 15,-18 0-45-15,-9 0-54 16,1-8-67-16,11-6-107 16,18-19-145-16</inkml:trace>
  <inkml:trace contextRef="#ctx0" brushRef="#br0" timeOffset="96808">10994 5358 665 0,'0'0'240'0,"0"0"-124"16,0 0 21-16,3-146-3 15,-3 119-20-15,0 2-26 16,-16 8-27-16,-5 4-13 16,-3 7-11-16,-3 6-29 15,1 0-6-15,2 0-1 16,3 8-1-16,5 26-3 15,8 9 3-15,8 12 0 16,0 8-5-16,0 9 5 16,6 8 1-16,18 0 0 0,-3 2-1 15,4-5 1 1,-6-11-1-16,-1-3 0 16,-1-13 0-16,-7-7-1 15,-4-7 1-15,-6-5-1 16,0-12 1-16,-6 1-13 15,-31 1-12-15,-8-10-39 0,-7 3-59 16,3-8-60 0,5-6-64-1,18 0-174-15</inkml:trace>
  <inkml:trace contextRef="#ctx0" brushRef="#br0" timeOffset="98057">11232 5901 415 0,'0'0'275'0,"0"0"-91"0,0 0 25 15,0 0-39-15,0 0-29 16,0 0-35-16,-40-169-30 16,6 130-15-16,2 3-16 15,1 4-4-15,4 15-7 16,11 3-10-16,3 11-10 15,5 3-11-15,-2 11-3 16,1 34-7-16,4 15 6 16,5 6 2-16,0-3-2 15,3-8 1-15,26-13-7 0,11-18-13 16,4-13 17-16,-4-11 1 16,-5 0 1-16,-7 0 1 15,-4-11 2-15,-5-20 5 16,-6 6 0-16,-5-4 4 15,-5-1 3-15,-3 10-4 16,0 15 3-16,0 3 1 16,0 2-13-16,0 0-1 15,0 0-6-15,0 10-5 16,3 18 5-16,10 3 6 16,-1-2 1-16,10-2-1 15,-1-4-1-15,6-4-1 0,4-8 0 16,-1-5-1-16,1-6 2 15,-4 0 1-15,4 0 0 16,-1-17 1-16,4-8 2 16,-3-13 0-16,-1 3-2 15,-6-2-1-15,-1 12 2 16,-9 3-2-16,-4 14 0 16,-8 8 0-16,7 0 0 15,1 0-10-15,3 0 0 16,1 11 2-16,1 3-3 15,-2-3 3-15,-4-6-5 16,-6-2 7-16,-1-3 1 16,-2 0 3-16,0 0 2 15,0 0 3-15,0-6 5 0,0-13-4 16,-5-5-4-16,-19 4 4 16,-8-2-3-16,5 9-1 15,3 10 0-15,3 3 0 16,6 0-1-16,2 19-8 15,4 25 9-15,2 3-1 16,7 5 1-16,0-5 0 16,7-3-1-16,20-14-7 15,7-13 2-15,6-9 2 16,0-8 1-16,8 0 2 16,4-6 1-16,-2-24 1 0,-5-8 0 15,-5-9 3-15,-10-5 4 16,-5-9 8-16,-13-5 4 15,-8-14-2-15,-4 2 2 16,0-3-12-16,0 12 4 16,-19 17 3-16,7 19-5 15,6 16 1-15,-1 15 0 16,7 2-4-16,0 0-7 16,0 0-4-16,0 17-6 15,0 35-13-15,-3 22 23 16,-3 19 3-16,1-2-1 15,0 0-1-15,5-12-1 16,0-10 0-16,0-3-3 16,0-24-9-16,0-12-2 0,0-13-5 15,0-15 9-15,0-2 2 16,0 0 8-16,0 0 0 16,13-25 3-16,8-10 0 15,8-20-1-15,3 0 0 16,2 2-2-16,-4 3 0 15,-4 12-1-15,-5 13-1 16,-10 14-3-16,-1 11 0 16,-1 0-6-16,-5 6-7 15,-4 24 5-15,0 8-6 16,0 9 10-16,-13 3-2 16,0-3 11-16,11-9-5 15,2-7 5-15,0-12-3 0,15-5-6 16,22-6 3-16,11 0 2 15,8-8 2-15,12 0 2 16,1-8-2-16,-1-9-31 16,-11-7-142-16,-18 1-137 15,-20 2-378-15</inkml:trace>
  <inkml:trace contextRef="#ctx0" brushRef="#br0" timeOffset="98424">13011 4610 898 0,'0'0'204'0,"0"0"-64"16,0 0 60-16,-108-165-52 15,94 148-63-15,7 11-24 16,4 6-22-16,3 0-24 16,-8 15-15-16,-5 47-8 15,-11 38 8-15,-7 40 6 16,1 14 3-16,-1 22 1 16,7 14 7-16,2 10-2 15,10 4-6-15,9-28 0 16,3-27-6-16,8-37 0 0,29-27-3 15,15-27-14-15,19-19-9 16,17-21-15-16,13-12-41 16,2-6-114-16,-8 0-243 15</inkml:trace>
  <inkml:trace contextRef="#ctx0" brushRef="#br0" timeOffset="118816">12964 5473 974 0,'0'0'200'0,"0"0"-77"0,0 0 27 16,0 0-54-16,0 0-42 15,0 0-30-15,0 0-3 16,-5-11-5-16,5 11-13 16,0 0-3-16,2 23-1 15,11 23 1-15,6 12 2 16,-4-3 1-16,-1-10-2 15,2 3-1-15,-1-18 1 16,1-10-1-16,-5-7 1 16,-4-7-1-16,-1-6 1 15,-3 0-1-15,3 0 3 0,1 0 4 16,4-8 8-16,8-23 4 16,-1-10 4-16,0 3-8 15,-2-3 1-15,-8 10-6 16,0 11-3-16,-6 10-5 15,1 7 4-15,-3 3-3 16,0 0-3-16,0 0 0 16,0 0-6-16,0 0-6 15,10 13-3-15,-1 12-2 16,3 6 15-16,3 5 2 16,0-6-7-16,1 3-2 15,-1-9-2 1,0-7-9-16,-6-11 4 0,-3-6 6 15,-3 0 8-15,1 0 2 16,-1 0 10-16,6-23 5 16,3-15 4-16,4-22-17 15,2-7 11-15,-3-7-7 16,3-3 2-16,-5 12-6 16,-5 10 2-16,-5 19-2 0,-3 19-1 15,0 9 2-15,0 8-3 16,0 0-1-16,0 0-16 15,0 0-30-15,0 25-87 16,0 11-45-16,0 2-54 16,10 6-123-16</inkml:trace>
  <inkml:trace contextRef="#ctx0" brushRef="#br0" timeOffset="119300">13521 5614 809 0,'0'0'141'0,"0"0"-51"0,0 0 13 15,0 0-18-15,0 0-45 16,0 0-11-16,-13-6-21 16,13 6-3-16,0 0-5 15,19 0 0-15,8 0 8 16,7 0-8-16,0 0 7 15,0 0-6-15,-4 0-1 16,-6 0-33-16,-6 0-165 16,-8 13-149-16</inkml:trace>
  <inkml:trace contextRef="#ctx0" brushRef="#br0" timeOffset="119872">13781 5500 690 0,'0'0'180'0,"0"0"-59"15,0 0 1-15,0 0-45 16,0 0-48-16,0 0-18 16,-16-8-11-16,16 14-13 15,0 19 10-15,0-1 3 16,0 12 1-16,3-5 0 15,4 4 0-15,4 4-1 0,2-7 3 16,3-1-2-16,5-9 0 16,-3-11-1-16,1-3 2 15,-1-8-2-15,-4 0 2 16,2 0 4-16,0-11 1 16,-1-8 1-16,-4 2 18 15,-3 1 37-15,-6-1-8 16,-2 1-7-16,0 0-4 15,0 8-24-15,0 1-8 16,0 7 7-16,0 0-5 16,0 0-14-16,0 0-17 15,0 0-6-15,0 23 4 16,0-4 14-16,6 3-18 16,10-3-20-16,-1-7 14 15,4-5 14-15,-1-1 1 0,-1-6 10 16,2 0 4-1,-4 0 1-15,1-11 5 0,-4-8-1 16,-3-6 1-16,1-4 13 16,-7-3 10-16,0 0-10 15,-3-4 0-15,0 6-12 16,0 5 2-16,-10 6-9 16,-9 4-1-16,5 13-9 15,-2-4-57-15,4 6-78 16,3 0-112-16,6 6-250 15</inkml:trace>
  <inkml:trace contextRef="#ctx0" brushRef="#br0" timeOffset="120167">14248 5363 707 0,'0'0'165'15,"0"0"-51"-15,0 0-4 16,0 0-4-16,0 0-48 16,0 0-44-16,0-24-14 15,0 35-15-15,0 27 15 16,0 6 2-16,0 9 2 16,0 4 0-16,0-3 1 0,-5 2-4 15,0-4 1 1,5-5-1-16,0-11-1 0,0-8 0 15,10-13-72-15,6-9-62 16,-2-6-50-16,-4 0 2 16,-7 0-75-16</inkml:trace>
  <inkml:trace contextRef="#ctx0" brushRef="#br0" timeOffset="120339">14217 5724 301 0,'0'0'244'0,"0"0"-167"15,0 0 15-15,0 0-2 0,0 0-54 16,0 0-16 0,21-36 1-16,5 22-9 0,7 3-7 15,3 0-1-15,4 0-4 16,-6 3-37-16,-4-4-161 16</inkml:trace>
  <inkml:trace contextRef="#ctx0" brushRef="#br0" timeOffset="120855">14563 5228 565 0,'0'0'208'0,"0"0"-95"16,0 0 25-16,0 0-35 15,0 0-20-15,0 0-28 16,-68-77-31-16,54 75-10 16,-2 2-5-16,6 0-4 15,5 0 4-15,2 0-8 16,3 0 0-16,0 0-1 16,0 0-2-16,0 0 2 15,-3 24 0-15,3-4 1 16,-3 9 0-16,3 8 2 15,0 4-3-15,0 3 4 16,0 6-2-16,0-7 1 0,0 1 1 16,0 9 3-1,0-4 2-15,0 1-3 0,-10 5 2 16,2-6-1-16,-5-7 6 16,4 1-3-16,0-1 8 15,3-5-1-15,3-5-4 16,0-8-5-16,3-7-4 15,0-3 0-15,0-9 2 16,0 1-3-16,9 2 4 16,6-3 1-16,4-5 0 15,2 0 3-15,0 0-6 16,3 0 5-16,5 0-10 0,-5 0 0 16,0 0-28-16,-9 0-183 15,-12-5-173-15</inkml:trace>
  <inkml:trace contextRef="#ctx0" brushRef="#br0" timeOffset="121546">14618 5720 631 0,'0'0'129'15,"0"0"-7"-15,0 0-13 16,0 0-33-16,0 0-9 16,0 0-39-16,0-68-9 15,0 65-7-15,9 1-8 0,4 2-4 16,-2 0 0-16,2 0-2 15,-5 0 1-15,5 2-1 16,-3 18-2-16,-4 4 1 16,-6 1 3-16,0 0-2 15,0-1 2-15,0-7 0 16,0-3-1-16,0-9 2 16,0-5-1-16,0 0 0 15,0 0 1-15,0 0 4 16,0 0 11-16,2 0 1 15,4-11 22-15,4-8-20 16,1 0-12-16,2-3-6 16,3 2 0-16,2-4-1 0,-2 5 0 15,-2 7 2-15,-4 7-4 16,-2 5 1-16,-1 0-4 16,5 0-4-16,-5 13 6 15,-2 11-3-15,1 7 1 16,-6-3-8-16,0 3-28 15,0-7 0-15,0-5-66 16,0 1-59-16,0-9-116 16</inkml:trace>
  <inkml:trace contextRef="#ctx0" brushRef="#br0" timeOffset="122149">14944 5228 624 0,'0'0'149'0,"0"0"-59"16,0 0 14-16,0 0-2 15,0 0-52-15,0 0-33 16,-5-30-8-16,5 30-1 15,0 0 1-15,0-2 5 16,0 2 3-16,0 0 7 16,0-3 4-16,0 0-5 0,0 0-8 15,5-3-5 1,5 5-8-16,-1-6 4 0,4 7-5 16,2-7 1-16,-1 3 4 15,-4 2-4-15,-4-1 6 16,-3 3-1-16,-3 0-4 15,0 0-3-15,0 0-3 16,0 0-1-16,0 19 4 16,0 11 9-16,0 11 14 15,0 3-5-15,0 11 4 16,0 4-4-16,0 4-6 16,0 5-4-1,-12 4-5-15,2-8 0 16,-1-7-2-16,1-5 1 0,5-5 0 15,-1-9-2 1,2-3 1-16,4-10 0 0,-3-2-1 16,3-7 0-16,-3 1 0 15,0-11 0-15,0 1 0 0,-4-1-1 16,4 5 1-16,-5-5 1 16,-8-1-1-16,-2 3-10 15,-1-2-66-15,1 0-90 16,7-3-75-16,1-1-227 15</inkml:trace>
  <inkml:trace contextRef="#ctx0" brushRef="#br0" timeOffset="122413">15259 5696 110 0,'0'0'108'0,"0"0"-56"15,0 0-27-15,0 0-12 16,0 0-13-16,0 0-117 16</inkml:trace>
  <inkml:trace contextRef="#ctx0" brushRef="#br0" timeOffset="122693">15259 5696 486 0,'10'8'229'15,"-10"-16"-105"-15,0 0 21 0,-3 8-22 16,3-8-31 0,0 5-9-16,0 3-10 0,0-3-19 15,0 3-10-15,0 0-20 16,0 0-9-16,0 0-7 16,0 0-8-16,-7 27 1 15,-7 15 0-15,-5 13 17 16,-9-6-7-16,1 5-1 15,-1 2-4-15,-2-1-4 16,2 0-2-16,-5-5-1 16,-4-1-224-1,-8 1-452-15</inkml:trace>
  <inkml:trace contextRef="#ctx0" brushRef="#br1" timeOffset="132351">3895 7134 1070 0,'0'0'106'0,"0"0"-5"15,0 0 12-15,0 0 18 16,0 0-76-16,0 0-52 15,-45 53-3-15,29 20 13 16,4 10 0-16,6-4-4 16,0-7 2-16,6-3-4 15,0-8-3-15,0-6 0 16,0-19-2-16,0-12 0 16,0-9-1-16,0-11 0 15,0-4 1-15,0 0 8 16,-5-13 9-16,-11-23 29 15,-5-14-38-15,2-16-6 0,7-8-1 16,3-11-2-16,6-8-1 16,3-4 1-16,0 4-1 15,0 8 0-15,9 7-3 16,18 21-2-16,12 7-3 16,1 26 1-16,7 12 1 15,-2 12-4-15,-2 0 1 16,-1 31-1-16,-5 13 1 15,-6 22-2-15,-15 0-19 16,-16 11-28 0,0 5-14-16,-3 1-53 15,-25-6-71-15,6-9-70 16,7-7-415 0</inkml:trace>
  <inkml:trace contextRef="#ctx0" brushRef="#br1" timeOffset="132574">4180 7544 702 0,'0'0'145'0,"0"0"-51"15,0 0 15-15,0 0 6 16,0 0-42-16,0 0-68 16,9-25-5-16,-9 61 0 15,0 13 16-15,0 12 3 16,-3 1-9-16,-10 5-4 15,5-6-2-15,8-12-2 0,0-14 0 16,0-12-2-16,0-7-40 16,0-16-106-16,2 0-64 15,-2-5-21-15,3-39-335 16</inkml:trace>
  <inkml:trace contextRef="#ctx0" brushRef="#br1" timeOffset="132874">4177 7384 488 0,'0'0'150'16,"0"0"-47"-16,0 0 21 16,0 0-16-16,0 0-24 15,0 0-39-15,-62-60-10 16,62 60-18-16,0 0-2 0,0 0-6 16,0 0-4-1,0 0-5-15,0 0 0 0,0 0 0 16,10 0 4-16,-4-3 9 15,-4 0 0-15,3-2 6 16,-2-3-5-16,-1-3-4 16,-2 2-5-16,0 4 1 15,0 5-6-15,0 0-4 16,0 0-34-16,0 19-48 16,0 11 21-16,0 9-238 15</inkml:trace>
  <inkml:trace contextRef="#ctx0" brushRef="#br1" timeOffset="133641">4471 7494 819 0,'0'0'163'0,"0"0"-72"0,0 0 43 15,0 0-26-15,0 0-42 16,0 0-24-16,-179-49-31 16,152 79-9-16,3 20-1 15,6 10-1-15,8 9 1 0,10 4-1 16,0 0 0-16,37-10-2 16,12-16 2-16,2-20-1 15,5-16 1-15,-4-11 3 16,0 0 0-16,-6-25 4 15,-6-18 1-15,-6-18 6 16,-8-4 1-16,-4-10 16 16,-12 0 15-16,-8-4-15 15,-2-1 4-15,0-5-21 16,-2 10-1-16,-21 15-1 16,6 13 7-16,1 20-7 15,4 16 11-15,6 5-14 16,3 6-9-16,0 11 0 0,-1 44-26 15,-2 25 25 1,1 13 2-16,2 9-1 0,-1-3 1 16,4 6-1-16,0-6 1 15,0-9-1-15,0-21 0 16,0-22 0-16,0-28-2 16,0-8-6-16,0-11 4 15,0 0 3-15,0 0 1 16,0 0 0-16,15-16 2 15,16-20-1-15,6-14-1 16,3-5 0-16,0-2 0 16,-4 2-4-16,-9 19-5 15,-11 12 4-15,-8 12 0 16,-5 12-5-16,-3 0-8 0,5 0-8 16,-3 12-1-16,1 12 7 15,-3 12 5-15,0 8 3 16,0-3 6-16,0 3-1 15,0-8 7 1,0-9 0-16,0 2 0 0,0-5-1 16,6 0 0-16,7-5 0 15,2-5 2-15,2 3-2 16,9-9-7 0,1-3-3-16,7 1-4 15,8-6-11-15,14 0-34 0,7-8-49 16,8-14-73-16,-4-3-178 15</inkml:trace>
  <inkml:trace contextRef="#ctx0" brushRef="#br1" timeOffset="134104">5273 7800 740 0,'0'0'160'0,"0"0"-128"0,0 0-21 16,0 0-4-16,0 0 33 16,0 0 18-16,153-6-10 15,-92 6-10-15,4 0 1 0,-7-16-4 16,-9 2 3-16,-13-5 11 16,-14 8 16-16,-12 0 1 15,-10 3 7-15,0-9-6 16,0-2-36-16,-23-1-11 15,-10-5-13-15,-13 1-3 16,0 6-2-16,4 0 1 16,5 1-3-16,13 9 5 15,11-3 2-15,10 6 2 16,3 5 6-16,0-3-15 16,0 3-1-16,16 0-8 15,14 3 9-15,9 19 0 16,8 3 0-16,4 5 4 15,-8 3-4-15,0 3 2 16,-6 5-2-16,-13-3-2 0,-8 4 2 16,-13 2 0-16,-3-3-1 15,-21 9-17-15,-38-12-147 16,-11 6-239 0</inkml:trace>
  <inkml:trace contextRef="#ctx0" brushRef="#br1" timeOffset="130080">1029 7090 726 0,'0'0'219'0,"0"0"-67"15,0 0-18-15,0 0-21 16,0 0-63-16,0 0-48 15,0 6 9-15,0 43-1 16,0 17 35-16,0 8-11 16,0-10-13-16,0 2-7 15,0-11 0-15,0-17-9 16,0-8-2-16,3-13-2 16,0-17 1-16,1 0 1 15,-1 0 7-15,-3 0 6 16,0-25 13-16,0-27 37 15,0-17-59-15,0-19-5 0,-3-2 0 16,-10-9 2 0,1-3-2-16,6 9-2 0,3 9 1 15,3 27-1-15,0 27-1 16,0 24-2-16,0 6-1 16,21 0-11-16,19 38 9 15,13 21 0-15,-5 15 3 16,4 5 3-16,-1 1 0 15,2 0 0-15,-8 0 0 16,-5-6-1-16,-15-8-2 16,-13 0-1-16,-12-3 0 15,-9-8-3-15,-36 5-48 0,-8-9-142 16,8-16-88-16,11-8-141 16</inkml:trace>
  <inkml:trace contextRef="#ctx0" brushRef="#br1" timeOffset="130878">1741 7329 690 0,'0'0'209'16,"0"0"-44"-16,0 0-31 16,0 0 4-16,0 0-36 15,0 0-15-15,-3-129-44 16,-11 129-16-16,-9 0-11 0,-10 19-14 15,-1 17-2-15,0 14-3 16,13-2 2-16,13 0 0 16,8-4 1-16,0-11 0 15,8-5 1-15,16-9-1 16,7-11 0-16,3-5 0 16,3-3 1-16,-4 0 0 15,-8-11 1-15,-3-20 3 16,-11-4 0-16,-4-2-2 15,-7-5 1-15,0-14 2 16,-4-2 3-16,-20 0 0 16,-10 14-2-16,-2 14 3 15,-1 17-2 1,3 13 1-16,0 0-9 0,5 8-2 16,-3 33-3-16,11 14 4 15,13 8 1 1,8 2-1-16,0-9 1 15,21-9 0-15,27-9 0 16,7-13 0-16,4-14 0 16,2-11 0-1,-1 0 1-15,-1-5 3 0,-10-26 0 16,-6 1-2-16,-14 0 4 0,-3-3-3 16,-8 5 0-1,-6 8 0-15,-2 10 0 16,-10 10-3-16,3 0 0 0,2 0-7 0,5 17-6 15,4 13 7-15,5 2 3 16,-4 5 1-16,1-2 2 16,0-4 0-16,-2 1 1 15,1-9 3-15,-2-4-5 0,-4-14 1 16,0-5-3-16,3 0 3 16,3-12 3-16,7-19 0 15,-4 0-2-15,-2 1 3 16,2 0-1-16,-2 5-3 15,-2 2 0-15,-1 16 0 16,2 7-1-16,-3 0-1 16,6 0-6-16,0 5 1 15,-5 20 1-15,0 5 0 16,-5 1-5-16,-2 1-42 16,4-1-85-16,-4-12-39 15,6-8-46-15,10-11-103 16</inkml:trace>
  <inkml:trace contextRef="#ctx0" brushRef="#br1" timeOffset="131089">2658 7048 664 0,'0'0'158'0,"0"0"4"16,0 0-25-16,0 0-20 15,0 0-44-15,0 0-36 16,-16-93-36-16,16 99-1 0,0 21-6 15,0 15 4-15,0 7 4 16,0 4-4-16,0 4-5 16,0 4-134-16,0-6-111 15,5-14-607-15</inkml:trace>
  <inkml:trace contextRef="#ctx0" brushRef="#br1" timeOffset="131355">2924 6986 601 0,'0'0'281'0,"0"0"-145"0,0 0-26 0,0 0 7 15,0 0-35-15,0 0-35 16,0-55-28-16,0 61-19 15,-2 32-14-15,-6 22 14 16,-3 14 10-16,-5 1-4 16,7-4-2-16,0-2 0 15,6-3-4-15,3-17 2 16,0-7-1-16,0-9-1 16,0-14-25-16,3-3-135 15,3-10-123-15,1-6-332 0</inkml:trace>
  <inkml:trace contextRef="#ctx0" brushRef="#br1" timeOffset="131686">2787 7349 768 0,'0'0'120'0,"0"0"-14"0,0 0-21 0,0 0-9 16,0 0-39-16,0 0-30 15,85-50-4-15,-35 36-2 16,3 9 1-16,0-1-2 16,-11 6-6-16,-8 0-110 15,-21 0-228-15</inkml:trace>
  <inkml:trace contextRef="#ctx0" brushRef="#br1" timeOffset="129400">384 6766 854 0,'0'0'176'0,"0"0"-93"15,0 0 0-15,0 0-4 16,0 0-27-16,0 0-21 15,-27 120 40-15,-4-45-14 16,-1 5-28-16,-5 2-5 16,-3 6-17-16,-7 0 1 15,2-3-7-15,0 1 4 0,5-20-5 16,14-3-20-16,12-14-187 16,14-18-207-16</inkml:trace>
  <inkml:trace contextRef="#ctx0" brushRef="#br1" timeOffset="129606">601 6857 873 0,'0'0'212'15,"0"0"-81"-15,0 0 12 16,0 0-11-16,0 0-75 0,0 0-57 15,-40 57 0-15,14 26 3 16,-1 10 4-16,1 6 0 16,2-3-2-16,3-1-5 15,2-5 1-15,4-11 3 16,3-10-4-16,5-2-3 16,7-13-125-16,0-15-133 15,0-15-149-15</inkml:trace>
  <inkml:trace contextRef="#ctx0" brushRef="#br1" timeOffset="138368">6634 7299 664 0,'0'0'179'16,"0"0"-87"-16,0 0 45 16,0 0-40-16,0 0-14 15,0 0-20-15,-24-80-40 16,24 80-13-16,0 0-7 15,-5 0 7-15,5 0 4 16,0 0 5-16,-2 0 5 16,2 0 3-16,0 0 0 0,0 0 0 15,0 0-7-15,0 0-3 16,0 0-8-16,0 0-3 16,0 0 1-16,0 0 0 15,0 0-1-15,0 0 2 16,0 0 1-16,0 0 3 15,0 0 3-15,0 0-4 16,0-5-1-16,0 5-4 16,0 0-4-16,0 0-2 15,0 0-5-15,0 0-3 16,0 0-26-16,0 17-139 16,0 21 33-16,0 9-181 0</inkml:trace>
  <inkml:trace contextRef="#ctx0" brushRef="#br0" timeOffset="140520">6576 7214 1055 0,'0'0'159'0,"0"0"-37"15,0 0 32-15,0 0-32 0,0 0-60 16,0 0-46-16,0-69-16 16,3 88-15-16,-3 25 15 15,0 14 14-15,0 11 2 16,0 11 0-16,0 5-8 16,-10 7-1-16,1 1-3 15,1-3-4-15,1-10-1 16,1-17-65-1,0-19-119-15,-1-14-133 16,4-14-190-16</inkml:trace>
  <inkml:trace contextRef="#ctx0" brushRef="#br0" timeOffset="140763">6431 7770 757 0,'0'0'179'0,"0"0"-31"0,0 0-20 0,16-146-46 16,39 102-35-16,19-11-35 15,11 5-4-15,-3 1-5 16,-11 13 0-16,-19 6 0 16,-22 11-1-16,-14 13-2 15,-11 0-3-15,-5 6-39 16,0 0-58-16,-3 6-47 16,-31 19-11-16,-11 5-99 15,-7 8-292-15</inkml:trace>
  <inkml:trace contextRef="#ctx0" brushRef="#br0" timeOffset="141938">6615 7555 236 0,'0'0'457'0,"0"0"-367"0,0 0-72 16,0 0 15-16,0 0 71 15,0 0-21-15,46 79-20 16,-25-48-8-16,7-1-16 16,2-2-10-16,1-4-4 15,6-1-12-15,0-4 5 16,-4-8-9-16,1-9-1 15,-5 4-2-15,-3 5-2 16,-10-5-2 0,-8-1 0-16,-2-2-2 15,-6-3 1-15,3 0-1 0,-3 0 3 16,4 0 12-16,-1-3 66 16,-1-14 26-16,4-7-88 15,4-1 10-15,-4 6-10 0,-1 8-7 16,2 4-7-16,-4 7-2 15,-3 0-3-15,3 0-7 16,3 0-2-16,7 18-2 16,-2 12 8-16,2 0 2 15,-1 3 1-15,0-8 0 16,-2-3 3-16,-2-8-3 16,-1-9 0-16,-1-5 1 15,0 0 1-15,1 0 1 16,7-11 1-16,4-14 2 15,11-5 1-15,-8 5-3 0,-5 12-4 16,-5 7 1-16,-1 6-1 16,1 0-6-16,8 0 1 15,9 0 0-15,4 11 4 16,8 3 1-16,3-6 0 16,1-2 1-16,-2-1-1 15,-5-5 1-15,-4 0 1 16,-8 0 0-16,-6-19-2 15,-5-6 4-15,-7-5 1 16,-7-7 2-16,0 2 5 16,0 2 0-16,0 8 3 15,-26 7 3-15,-1 6-11 0,-2 12-7 16,0 0-3-16,8 0 0 16,3 6 2-16,9 13 0 15,9 0 0-15,0 6-5 16,0-3-2-16,6-2 7 15,12-8-5-15,1 0 0 16,-4-6 1-16,-1-6 5 16,-4 5-1-16,2 3 2 15,-5-8-1-15,-2 0 0 16,5 6 0-16,-4-6-1 16,2 6-4-16,5 7-6 15,3-2-15-15,2 0-2 16,6-3-2-16,3-2 24 15,4-6 2-15,-1 0 4 16,7 0 2 0,-3-19-1-16,-3-11 11 15,-7-13 35-15,-2 8 6 16,-7 2 1-16,-12 11-3 16,-3 3-1-16,0 5-11 0,0 3-10 15,0 10-7-15,0 1-2 0,0 0-16 16,0 0-4-16,0 18-13 15,0 37-4-15,-10 25 17 16,-1 24 4-16,-5 1-2 16,3 5 0-16,8-6-1 15,-1-11 1-15,3-7 0 16,3-20-2-16,0-21 1 0,0-28-1 16,0-10 2-16,0-7 0 15,0 0 2-15,0-14 3 16,0-35 3-16,0-26-9 15,0-15 0-15,0-15-1 16,0-11 0-16,3-18-13 16,8 5 3-16,5 13 3 15,0 23-4-15,-1 40 4 16,-1 23-11-16,9 22 10 16,1 8-8-16,6 0 5 15,7 0 6-15,0 24 0 0,-3 12-5 16,-10 3 4-1,-9 10-5-15,-9 4 0 0,-6 10-1 16,0-3-19 0,-30 9-34-16,-14-14-37 0,-1-7-77 15,8-11-110-15,13-12-345 16</inkml:trace>
  <inkml:trace contextRef="#ctx0" brushRef="#br0" timeOffset="142332">8604 7380 795 0,'0'0'202'0,"0"0"-115"0,0 0 10 16,0-149 15 0,0 126-23-16,-11 10-24 0,1 13-18 15,1 0-20-15,-1 0-13 16,-1 0-14-16,-7 30 1 15,-4 8-1-15,4 10 3 16,5 1-2-16,10-8-1 16,3 3 0-16,0 5-1 15,12-5 1-15,13 6 0 16,-1-4 0-16,0-1 2 16,-2-4-2-16,-1-3-1 15,-5 4 1-15,-7-9 1 16,-6 2-1-16,-3-10-1 15,0 0 1-15,-10-6-13 16,-11 3-39-16,-3-8-61 16,0 3-82-1,-4-9-186 1</inkml:trace>
  <inkml:trace contextRef="#ctx0" brushRef="#br0" timeOffset="143509">8903 7692 818 0,'0'0'203'0,"0"0"-52"0,0 0-1 0,0 0-12 16,0 0-53-16,-42-148-36 16,20 140-3-16,-5 8-23 15,-7 0-16-15,-2 19-7 16,9 18 0-16,5 8 0 15,20 3 0-15,2 1-1 16,0-5-1-16,17-9-3 16,11-10 1-16,2-8-4 15,-2-9 1-15,-1-8-8 16,-6 0 1-16,-5 0 9 16,-3 0 4-16,-5-8 1 15,2-9 1-15,-4 6 1 16,-1 3-2-16,-5 8 1 15,0 0-3-15,0 0 2 16,0 0-9-16,0 6-8 16,0 13 2-16,3 5 15 0,4 1 1 15,5-8 0-15,0 2-1 16,4-9 4-16,5-1 0 16,0-3 0-1,4-6 2 1,3 0 1-16,2-6 0 0,4-13-2 0,0 0 2 15,-5-9-4 1,3 3-2-16,-14 12 3 0,-4-1-4 16,-7 9 2-16,-1 5-2 15,0 0-2-15,4 0-1 0,-2 0-1 16,-1 0-1-16,2 0-1 16,-4 8 2-16,2-3 3 15,-7-5 1-15,0 0 1 16,0 0 4-16,0 0-4 15,0 0 8-15,0 0 1 16,0-5 7-16,0-9-17 16,-7-3 1-16,-7 9-1 15,-1 8 0 1,-4 0-10-16,1 0-9 0,2 19 14 16,8 17 1-16,1-3 4 15,7-3 0 1,0 1-2-16,10-7 0 0,14-7 1 15,7-3-1-15,-4-14 0 16,4 0 3-16,-1 0-1 16,1-8 3-16,-1-23 1 15,-2-5-1-15,-7-5 3 0,-2-8 9 16,-4-6 5 0,-9-8-10-16,0 7 8 15,-6 1 6-15,0 12 0 16,0 12-4-16,0 9 0 0,-9 14-9 15,2 2 3-15,1 6-11 16,3 0-3-16,-2 0-9 16,-5 36-8-16,-6 19 17 15,8 8 3-15,-2 16-3 16,10-4 0-16,0 3 1 16,0-4-1-16,0-8 0 15,0-14 0-15,0-16 0 0,0-16-5 16,0-10-8-16,0-10 3 15,4 0 10-15,2 0 1 16,5-30 5-16,5-9-2 16,2-2-1-16,6 3-2 15,2-4-1-15,1 4 4 16,1 2-4-16,-4 11 0 16,-3 6-2-16,-2 14-4 15,-8 5-4-15,5 0-9 16,-3 5 0-16,-8 28 8 15,-2 8 0-15,-3 9-1 16,0-1-7-16,-8 7 11 16,-8-7 5-16,10-14 1 15,6-10 0-15,0-14-3 16,0-3 5-16,12-8 0 0,16 0-3 16,9 0 3-16,8 0 6 15,10-13-6-15,9-6-10 16,0-4-146-16,-3-1-152 15,-21 10-328-15</inkml:trace>
  <inkml:trace contextRef="#ctx0" brushRef="#br0" timeOffset="143892">10367 7096 1048 0,'0'0'155'0,"0"0"-52"16,0 0 33-16,0 0-20 15,0 0-47-15,0 0-34 16,0 0-35-16,-55-48-8 0,47 123 8 15,-5 21 8 1,2 9 2-16,-5 16-1 0,0 8 2 16,8 12-2-16,1-7 2 15,7-16-7-15,0-21-1 16,3-23-1-16,25-19-1 16,2-19-1-16,1-6-6 15,6-11-35-15,0 0-65 16,-2-13-163-16,-1-6-192 15</inkml:trace>
  <inkml:trace contextRef="#ctx0" brushRef="#br0" timeOffset="144429">10679 7775 562 0,'0'0'594'0,"0"0"-477"0,0 0 29 0,0 0 5 16,0 0-78-16,0 0-66 15,-24-90-7-15,24 125-14 16,19 15 14-16,2 5 4 16,-7 2-3-16,4 0 3 15,-2 2-4-15,2-12 1 16,-2-9-2-16,0-8 2 15,-2-19-1-15,-1-3 2 0,-4-8 1 16,6 0 0 0,0 0 1-16,7-24 7 0,-1-9 2 15,-6 3 1-15,-5-1 15 16,-1 7-12-16,-6 12-8 16,-1 7 1-16,-2 5-7 15,0 0-3-15,8 0-6 16,0 17-8-16,5 7 3 15,5 9 11-15,1-5 0 16,-5-9 1 0,1-5 0-16,-2-9 0 15,-1-5-1-15,3 0 0 0,4-5 4 16,5-31 5 0,4-14-1-1,-1-5 5-15,-3-2-2 16,-1-9 0-16,-12-3 0 15,-5 14-7-15,-6 14 1 0,0 16-3 16,0 19-2-16,0 6-2 16,0 0-25-16,4 17-68 0,4 21-100 0,2 23-109 15,-4 0-285-15</inkml:trace>
  <inkml:trace contextRef="#ctx0" brushRef="#br0" timeOffset="144626">11489 8100 1027 0,'0'0'62'0,"0"0"34"0,0 0 30 16,0 0-36-16,0 0-37 16,-172 123-38-16,142-92-12 15,9 1-3-15,11 4-61 16,7-14-224-16,3-2-659 15</inkml:trace>
  <inkml:trace contextRef="#ctx0" brushRef="#br0" timeOffset="147098">13884 7690 1054 0,'0'0'123'16,"0"0"18"-16,0 0-3 16,0 0-91-16,0 0-47 0,0 0 2 15,0 137 9-15,0-71-3 16,13-16-2-16,11-3 2 16,-6-20-3-16,-5-11-3 15,-2-10 1-15,-3-6-2 16,0 0 20-16,5 0 45 15,5-31 0-15,6-11-39 16,0-6-1-16,1-2-14 16,-3-5-10-16,-5 6-2 15,-1 8 0-15,-1 10-34 16,4 24-59-16,-1 7-133 16,6 18-10-16,-2 26-23 15,-1 22-104-15</inkml:trace>
  <inkml:trace contextRef="#ctx0" brushRef="#br0" timeOffset="147631">14450 8022 814 0,'0'0'220'16,"0"0"-81"-16,0 0 21 16,12-154-32-16,-12 116-74 15,-21 10-8-15,-4 9-23 16,-2 6-14-16,-4 13-9 15,1 0-2-15,-4 5 0 16,4 25-2-16,9 9 1 16,8 2 2-16,13-3 0 15,0-2-3-15,6-5-17 0,25-13-27 16,1-9 2-16,5-6 5 16,0-3 35-16,-3 0 5 15,-4 0 2-15,-5 0 0 16,-6 0-1-16,-5 0 0 15,-4 0 0-15,3 0-7 16,-2 8 6-16,7 3-6 16,7 3 5-16,6-8-7 15,6-6-3-15,5 0 9 16,3-20 3-16,-2-29 5 16,-3-6 19-16,-6-17 32 15,-10-13 4-15,-9 2 3 16,-12 0-26-16,-3 7-2 15,0 15-2-15,-5 8-3 16,-14 27-4-16,4 10-6 0,3 9-5 16,2 7-15-16,-11 11-6 15,-3 44-11-15,3 25 17 16,2 13 1-16,19 10-1 16,0-16 0-16,27-1 0 15,16-12-1-15,1-8-37 16,1-17-92-16,0-7-200 15,5-12-297-15</inkml:trace>
  <inkml:trace contextRef="#ctx0" brushRef="#br0" timeOffset="147823">15425 8088 1053 0,'0'0'54'0,"0"0"32"16,0 0 21-16,0 0-55 16,0 0-37-16,-156 185-11 15,119-130-4-15,3-1-101 16,10-3-413-16</inkml:trace>
  <inkml:trace contextRef="#ctx0" brushRef="#br0" timeOffset="148307">15636 7899 906 0,'0'0'109'0,"0"0"-76"0,0 0 14 16,0 0 38-16,0 0-50 15,191-74-8-15,-159 74-8 0,-5 0-12 16,-9 24 0 0,-5 12 5-16,-8 8-6 0,-2 5-4 15,-3-5 2-15,0 3 0 16,0-8-2-16,-5-15 0 15,2-7 2-15,3-14-3 16,0-3 1-16,0 0 7 16,0-14 36-16,5-24 83 15,17-9-112-15,2-8 30 16,10-4-12-16,5 2-17 16,1 5-1-16,-3 11-7 15,-9 16-6-15,-6 19-3 16,-1 6 0-16,-3 0-8 0,4 36-4 15,-7 3 3-15,-3 8 3 16,-3 2-4-16,0 6-59 16,7-11-95-16,2-3-84 15,6-10-101-15</inkml:trace>
  <inkml:trace contextRef="#ctx0" brushRef="#br0" timeOffset="148479">16436 8003 607 0,'0'0'236'0,"0"0"-81"16,0 0-34-16,0 0-79 0,0 0-39 15,0 0-3 1,150-30 0-16,-89 30-7 0,-3 0-83 16,-6-6-172-16</inkml:trace>
  <inkml:trace contextRef="#ctx0" brushRef="#br0" timeOffset="148673">17007 7764 827 0,'0'0'204'16,"0"0"-83"-16,0 0 27 15,0 0-53-15,0 0-70 16,0 0-25-16,0 25-10 0,0 13 10 15,0 15 4-15,-3-4-2 16,3 0 1-16,0 1-3 16,0-1-69-16,-6-2-285 15</inkml:trace>
  <inkml:trace contextRef="#ctx0" brushRef="#br0" timeOffset="148966">17265 7164 918 0,'0'0'301'15,"0"0"-176"-15,0 0-25 16,0 0-31-16,0 0-47 15,0 0 10-15,146 86 4 16,-107-18-12-16,-17 18-7 16,-17 12-1-16,-5 18-8 15,-5 11-3-15,-35 2 0 16,-12-11-5-16,1-10-57 16,4-21-201-16,14-13-348 15</inkml:trace>
  <inkml:trace contextRef="#ctx0" brushRef="#br0" timeOffset="149287">18080 7794 899 0,'0'0'187'0,"0"0"-153"16,0 0 40-16,0 0 22 0,0 0-46 15,0 0-49 1,-48-47-1-16,48 47-4 0,0 0-1 16,11 0 5-16,10 3 1 15,0 1 6-15,-5-4 4 16,-3 0 10-16,-10 0-4 15,-3 0-13-15,0 0-4 16,0 0-172-16,-22 10-311 16</inkml:trace>
  <inkml:trace contextRef="#ctx0" brushRef="#br0" timeOffset="149469">18108 8199 1133 0,'0'0'58'0,"0"0"37"15,0 0 76-15,-218 123-73 16,112-63-64-16,2 7-34 16,6-4-26-16,12-3-353 15</inkml:trace>
  <inkml:trace contextRef="#ctx0" brushRef="#br0" timeOffset="146203">12100 7764 997 0,'0'0'146'0,"0"0"-42"0,0 0 14 15,0 0-9-15,0 0-49 16,0 0-41-16,0-30-19 15,0 30-1-15,0 24-16 16,0 12 11-16,0 14 6 16,0-1 2-16,0-13-1 15,0-6-1-15,12-11 0 16,10-5 0-16,2-8 0 16,4-6-5-16,2 0 5 15,1 0 1-15,-7-20 6 16,-3-4-6-16,-11 5 4 0,-1-4 1 15,-6 4-1-15,-1 6-5 16,-2 7 2-16,0 6-2 16,0 0 0-16,5 0-8 15,3 0-7-15,8 19-7 16,14 6 18-16,1 0 4 16,-2-6 1-16,0-8-1 15,-8-11 1-15,-8 0-1 16,1 0 2-16,-4-19 10 15,-4-6 5-15,-4-11 2 16,-2 6-2-16,0 0-5 16,-8 5-12-16,-10 6-8 15,2 8-41 1,10 8-88-16,6-2-99 0,0-7-94 16</inkml:trace>
  <inkml:trace contextRef="#ctx0" brushRef="#br0" timeOffset="146454">12729 7373 780 0,'0'0'167'0,"0"0"-19"15,0 0-36-15,0 0-5 16,0 0 0-16,0 0-62 16,0-88-45-16,0 127-30 15,0 21 30-15,-6 12 4 16,3 5 2-16,3 2 1 15,0 4-5-15,0-8-1 16,22-12-2-16,-1-14-9 16,3-13-129-16,-6-19-135 0,-10-17-121 15</inkml:trace>
  <inkml:trace contextRef="#ctx0" brushRef="#br0" timeOffset="146581">12671 7747 630 0,'0'0'124'0,"0"0"-38"0,0 0-24 16,0 0-47-16,0 0-14 16,174-24 3-16,-97 24-4 15,-4 0-3-15,-12 0-32 0,-15 24-134 16,-12 12-453-16</inkml:trace>
  <inkml:trace contextRef="#ctx0" brushRef="#br0" timeOffset="146747">13374 7910 780 0,'0'0'230'0,"0"0"-138"0,0 0 48 16,0 0-59-16,0 0-29 16,0 0-25-16,-162 98-15 15,117-42-9-15,-2 4-3 16,17 3-33-16,15-8-256 0</inkml:trace>
  <inkml:trace contextRef="#ctx0" brushRef="#br0" timeOffset="101571">18981 5567 1006 0,'0'0'90'15,"0"0"20"-15,0 0 33 16,0 0-41-16,13-165-50 16,8 132-20-16,1 6-6 15,-1 7-2-15,0 12-7 16,3 2-6-16,5 6-10 16,-3 0-1-16,1 11-4 15,-4 28 2-15,-9 10-1 16,-4 6 0-16,-7 0 1 0,-3-5 1 15,0-9 1-15,0-16 1 16,0-14-1-16,0-8-10 16,0-3 10-16,0 0 0 15,3-9 14-15,2-27-2 16,3-7-9-16,3-10 0 16,5 1 11-16,5-6-6 15,0 8 2-15,-3 18-4 16,1 9-1-16,-1 18-5 15,4 5-2-15,6 5-2 16,-1 31-1-16,4 11 3 16,-7 8-1-16,0 1-3 0,-2-5-41 15,-1-1-125-15,3-9-67 16,1-5-188-16</inkml:trace>
  <inkml:trace contextRef="#ctx0" brushRef="#br0" timeOffset="101837">19742 5523 675 0,'0'0'193'0,"0"0"-93"16,0 0 16-16,0 0-25 16,0 0-31-16,0 0-55 15,-9-47-5-15,37 47-4 0,14-3 4 16,11-2 0-1,-2 5 0-15,-2 0-94 0,-9 0-87 16,-10 0-107-16</inkml:trace>
  <inkml:trace contextRef="#ctx0" brushRef="#br0" timeOffset="102041">20073 5193 910 0,'0'0'133'0,"0"0"10"16,0 0 18-16,0 0-32 15,0 0-53-15,0 0-56 0,0-63-20 16,0 93-13-16,8 15 13 16,5 11 0-16,-7 14 1 15,-1 1 2-15,2 6-2 16,-1-9-1-16,7-5-85 15,-2-8-168-15,2-2-288 16</inkml:trace>
  <inkml:trace contextRef="#ctx0" brushRef="#br0" timeOffset="102640">20044 4772 937 0,'0'0'147'0,"0"0"-19"0,0 0 34 16,0 0-23-16,0 0-64 16,-42-143-23-16,42 137 1 15,-3 4-15-15,3 2-9 16,0 0-14-16,0 0-8 15,0 0-4-15,0 0 1 16,0 0-2-16,0 0-1 16,0 0 8-16,0 0-5 15,0 0 1-15,0 0 0 0,0 0-1 16,0 0-2-16,0 0-1 16,0 0 0-16,0 0-1 15,0 0 2-15,0 0-1 16,0 0 1-16,0 0-1 15,0 0 0-15,0 0 7 16,0 0-3-16,0 0 0 16,0 0-3-16,0 0 2 15,0 0-2-15,0 0 1 16,0 0-1-16,0 0 0 16,0 0 1-16,0 0-3 15,0 0 0-15,0 0-1 16,0 0-2-16,16 0-4 0,13 21-1 15,18 27 8-15,20 26 0 16,9 22 0-16,12 14 0 31,4 14 9-31,-12 10-9 16,-25 9-1-16,-34 9-1 16,-21-1 0-16,-39-3-2 15,-56-7-27-15,-22-6-58 0,-5-26-167 16,19-21-168-16</inkml:trace>
  <inkml:trace contextRef="#ctx0" brushRef="#br0" timeOffset="103236">20977 5339 620 0,'0'0'253'15,"0"0"-78"-15,0 0-39 0,0 0 6 16,0 0-17 0,0 0-53-16,3-111-19 0,-9 105-23 15,-12 6-16-15,2 0-12 16,1 0-2-16,6 0 0 16,2 6-7-16,7 8 7 15,0-3 4-15,0 0-4 16,0-5 1-16,13 0-1 15,8-6 5-15,3 0 3 16,-3 0-2-16,-5 0 0 16,-6-6-1-16,-4 0-4 15,-6 3 4-15,0 3-3 16,0 0-4-16,0 0-61 16,0 12-138-16,-6 18-64 15,-1 11-8-15</inkml:trace>
  <inkml:trace contextRef="#ctx0" brushRef="#br0" timeOffset="103442">21157 5815 750 0,'0'0'210'0,"0"0"-136"16,0 0 5-16,0 0-12 15,0 0 56-15,0 0-5 16,-74 148-52-16,13-93-39 0,-9 11-18 16,-6 5-9-16,-7 1-23 15,6-6-159-15,13-9-199 16</inkml:trace>
  <inkml:trace contextRef="#ctx0" brushRef="#br0" timeOffset="153856">20993 3863 764 0,'0'0'158'0,"0"0"-38"0,0 0-30 16,27-147-50-16,49 106 8 16,30 8-27-16,21 8-14 15,-3 20-1-15,-23 5 0 16,-22 19-5-16,-26 39 0 15,-16 16 0-15,-19 14 1 16,-18 5 2-16,0 6 1 16,-18-5 0-16,-32-1-3 15,-1-10 2-15,-7-1-1 16,3-3-3-16,5-6 1 16,7-5 2-16,9-1-3 15,13-4-2-15,16-14 2 0,5-2 4 16,0-9-3-1,31-13 3-15,20-8-4 0,17-4 13 16,17-13-5-16,13 0 0 16,-3 0-1-16,-13 0 9 15,-11 0 8-15,-13 0 10 16,-10-5 2-16,-8-1-9 16,-16 6-3-16,-14 0-12 15,-5 0-12-15,-5 28 2 16,0 27 11-16,0 24 23 15,-15 32-17-15,-33 15-7 16,-8 17 8-16,-2 6 3 16,0-9-8-16,6 7-4 15,1 0-1-15,1 7-4 16,10 5-4-16,3-5 8 0,5 11-4 16,6 12-6-16,-1 7 9 15,3 19-6-15,3-8 19 16,0-5-1-16,2-25-6 15,1-36 7-15,5-38-10 16,2-33 17-16,-5-22-15 16,1-12-6-16,-17-1 0 15,-16-4-3-15,-16-6 6 16,-19-1-7-16,-15-12 1 16,-8 0-5-16,-8-6-47 15,-5-24-117-15,3-20-338 16</inkml:trace>
  <inkml:trace contextRef="#ctx0" brushRef="#br2" timeOffset="174163">22672 4745 1136 0,'0'0'254'15,"0"0"-139"-15,0 0-3 16,0 0-12-16,-8-154-37 16,8 135-20-16,0 7-10 15,0 9 2-15,0 3-13 16,0 0-3-16,0 0-7 15,0 11-12-15,0 31-12 16,0 13 10-16,3 19 2 16,5 11 1-16,-5 1 2 15,1-4 2-15,-1-5-3 16,-3-14-1-16,0-8-1 16,3-14 2-16,0-24-1 15,0-3-1-15,-3-14 1 0,2 0-1 16,3 0 6-1,-5 0 7-15,0-28-2 0,0-23 5 16,5-35-11-16,7-24 3 16,16-33-7-16,2-14-2 15,4-8 1-15,-6 3-3 16,-7 22 3-16,-2 35-1 16,-8 45 1-16,-8 35 0 15,1 25-4-15,5 21-18 16,6 40-5-16,12 24 23 15,2 14-3-15,-5-4-3 16,-3-9 4-16,-3-5 3 16,1-13 1-1,2-1-1-15,-5-12 1 0,-2-14-7 16,-1-11-3-16,-3-15 2 16,-2-14-5-16,5-1 14 15,8 0 1-15,12-30 6 16,11-20 1-16,7-12-1 15,4-13-2-15,0-10 1 16,-4-11 0-16,5-14-2 0,-4 11-2 16,-9 25 4-16,-9 30-5 15,-19 35-2-15,-4 9-6 16,5 41-3-16,5 37-6 16,1 29 17-16,-10 11-1 15,-6 3 1-15,-6-8 2 16,0-12-2-16,0-7 0 0,0-6-1 15,0-14 1-15,0-5-37 16,0-9-64-16,-9-7-134 16,7-9-262-16</inkml:trace>
  <inkml:trace contextRef="#ctx0" brushRef="#br2" timeOffset="174929">24271 5102 1019 0,'0'0'227'0,"0"0"-23"0,0-143-39 16,0 90-73-16,0 13-46 16,-13 9-15-16,-8 15-8 15,-3 8-6-15,-4 8-17 16,-9 0 0-16,-8 30-1 15,-4 25-1-15,-3 14 1 16,12 7-5-16,19 1-5 16,11-14-1-16,10-10-4 15,0-11-1-15,26-15-8 16,9-15 12-16,5-8 5 16,4-4 6-16,-2 0 2 15,-2-24 6-15,-1-7 9 0,-9-11 21 16,1-7-4-16,-6-6-1 15,-4-13-7-15,-6 7-5 16,-12 6-7-16,-3 20 5 16,0 15-2-16,0 14-1 15,0 6-6-15,0 0-8 16,0 14-15-16,0 33 0 16,10 11 15-16,20 13 4 15,12-4-4 1,14-1 2-16,5-3 0 0,4-14-1 15,-4-13-1-15,-10-9-1 16,-2-10-1-16,-6-11 2 16,-6-6-4-16,-3 0 3 15,-10 0 1-15,0-31 2 16,-3-10 4-16,1-11-4 16,-1-13 6-16,-8-4-7 15,-8 2-1-15,-5 12 3 16,0 6 1-16,0 18 8 0,-8 9-6 15,-2 14 3-15,7 8-1 16,3 0-8-16,0 0-2 16,0 6-10-16,16 29-8 15,18 17 20-15,14 9 8 16,-1 5-8-16,1 0 1 16,-3-3 1-16,-1-1-2 15,-8 0-6 1,0-13-13-16,-4-2-24 0,-6-14-32 15,0-5-52-15,-5-10-107 16,-7-15-126-16,5-3-322 16</inkml:trace>
  <inkml:trace contextRef="#ctx0" brushRef="#br2" timeOffset="175182">25602 5000 636 0,'0'0'468'0,"0"0"-283"15,0 0 26-15,0 0-62 0,0 0-75 16,0 0-44 0,-66-39-30-16,20 92 7 15,-27 18-7-15,-22 17 6 0,-12 6-1 16,2 2-5-16,17-5 1 16,20-9-1-16,36-10-37 15,16-17-190-15,16-22-311 16</inkml:trace>
  <inkml:trace contextRef="#ctx0" brushRef="#br2" timeOffset="177854">26159 4420 556 0,'0'0'156'0,"0"0"-48"0,0 0 53 16,0 0-36-16,95-183-9 15,-92 129-25-15,-3-6 7 16,0-9-22-16,-28-5-22 15,-15-6-8-15,-12-5-6 16,-12-4-9-16,-4-3-2 16,-8-5-5-16,-9 1 2 15,-7-1-7-15,-18 10-6 16,-22 5-2-16,-24 10 1 16,-15 6-5-16,-9 5-5 15,0 9 1-15,9 7 0 16,2 13-1-16,17 10-1 0,24 7 6 15,18 14-7 1,23 1 0-16,11 0-2 0,3 19 3 16,-10 17-1-16,-14 10 1 15,-14 7 2-15,-10 2-3 16,-14 5 0-16,-9 1 4 16,-12 4-2-16,3 7 5 15,16-4-7-15,24 4-1 16,23-3 1-16,21-1-3 15,17 7 3-15,2 7 3 16,5 6-3-16,1 14 0 16,-1 8 1-16,6 3 0 15,2 5 0-15,6-5 0 16,7 0-1-16,-1-1-1 16,4-1 1-16,0 1 7 15,5 1-4 1,6 0 0-16,8-9-1 0,5-2-1 15,0-9 0-15,0 1 1 0,0 2-1 16,18 3 0-16,12 5 0 16,12 1-2-16,14 3 2 15,12-4-1-15,11 0 1 16,12 1-1 0,14 5 0-16,14-6 4 0,21-5-1 15,13 3 4-15,12-11 0 16,3 2-6-16,9-7-2 15,3-7 1-15,10-10 0 16,2-3 3-16,-2-11-3 16,-7-5 3-16,-6-12 0 15,-11-8-1-15,-10-7 0 0,-10-23 1 16,-9 0-2-16,1-6 4 16,9-44-3-16,9-16 3 15,11-25-3-15,20-21-1 16,12-15-1-16,-1-15 1 15,-2-24 0-15,-16-15 0 16,-14-23 5-16,-15-35 2 16,-13-22 8-16,-25-14-3 15,-34-16-3-15,-47-7-4 16,-32-4-1-16,-80 2-5 0,-83 14-12 16,-90 11-34-16,-102 9-59 15,-105-9-273-15</inkml:trace>
</inkml:ink>
</file>

<file path=ppt/ink/ink1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23:23.856"/>
    </inkml:context>
    <inkml:brush xml:id="br0">
      <inkml:brushProperty name="width" value="0.05" units="cm"/>
      <inkml:brushProperty name="height" value="0.05" units="cm"/>
      <inkml:brushProperty name="color" value="#808080"/>
      <inkml:brushProperty name="fitToCurve" value="1"/>
    </inkml:brush>
  </inkml:definitions>
  <inkml:trace contextRef="#ctx0" brushRef="#br0">362 209 843 0,'0'0'253'15,"0"0"-92"-15,0 0 1 16,0 0-41-16,0 0-40 15,-45-143-35-15,35 137-15 16,7 3 2-16,0 3 1 16,3 0-5-16,-11 0-14 15,-5 15-12-15,-12 17 8 16,-9 21-5-16,2 8-5 16,-5 9 6-16,0 8 8 0,4 2-9 15,4-4-5 1,14-2 7-16,12-2-7 15,6-11 0-15,0-6-1 0,21-8-27 16,16-11-37 0,9-9-41-16,9-11-74 0,-3-8-164 15,-3-8-123-15</inkml:trace>
  <inkml:trace contextRef="#ctx0" brushRef="#br0" timeOffset="355">521 577 482 0,'0'0'339'0,"0"0"-140"16,0 0-14-16,0 0-23 15,0 0-42-15,0 0-35 16,0-120-17-16,0 120-12 16,0 0-23-16,0 0-13 15,0 0-6-15,0 0-7 16,0 0-7-16,0 0-3 15,0 0 1-15,3 19-6 16,7 6 7-16,-2 5 2 16,2 6 3-16,6-4-2 15,2 0-2-15,1-1 1 16,-2 3 0-16,1-7 1 16,1 1 1-16,-1-4-2 15,-5-7-1-15,-1-1 1 0,-9-10-2 16,-3 2 1-16,0-4-1 15,0-3-10-15,-3 8-15 16,-25-4-1-16,-6 4-52 16,1-9-68-16,8 0-74 15,1 0-54-15,13-11-162 16</inkml:trace>
  <inkml:trace contextRef="#ctx0" brushRef="#br0" timeOffset="565">589 501 655 0,'0'0'208'0,"0"0"-32"0,0 0-4 16,0 0-31-16,0 0-41 15,0 0-35-15,61-108-32 16,-37 102-21-16,7 1-3 16,6 2-8-16,-1 3-1 15,0 0-13-15,-2 6-79 16,-9 21-132-16,-18 7-51 15,-5 7-263-15</inkml:trace>
  <inkml:trace contextRef="#ctx0" brushRef="#br0" timeOffset="951">986 561 926 0,'0'0'203'0,"0"0"-17"0,0 0-24 0,0 0-68 16,0 0-34-16,0 0-16 16,0-65-28-16,0 65-16 15,0 0 0-15,-3 26-8 16,0 13 7-16,3 7 2 16,0 5 3-16,0-8-4 15,6-2 1-15,21-5-1 16,7-11-2-16,6-12 1 15,2-3 1-15,8-10 5 16,-2 0 1-16,-6-12-2 16,-5-16 9-16,-11 1 16 15,-15-6-5-15,-8-3 1 16,-3 0-9-16,0-2-6 0,-14 8-8 16,-17 7-2-16,-3 10 0 15,1 7-8-15,-1 6 5 16,7 3-15-16,2 30-33 15,3 11-21-15,11 9-91 16,4-4-132-16,7-5-150 16</inkml:trace>
  <inkml:trace contextRef="#ctx0" brushRef="#br0" timeOffset="1183">1554 870 229 0,'0'0'599'0,"0"0"-420"16,0 0-8-16,0 0-21 16,0 0-57-16,0 0-48 15,24 10-19-15,-24 15 13 16,-5 5-10-16,-32 8-14 16,-16 4-6-16,0-1-9 15,-3 0-14-15,10-7-177 16,19-10-190-16</inkml:trace>
  <inkml:trace contextRef="#ctx0" brushRef="#br0" timeOffset="1725">1951 489 827 0,'0'0'301'0,"0"0"-140"0,0 0 4 16,0 0-50-16,0 0-34 15,0 0-42-15,21-96-17 0,-21 96-14 16,0 0-8-16,0 8-9 16,0 18 8-16,0 8 1 15,0 6 1-15,0-3 4 16,-2 0 0-16,2-7-3 15,0-5 1-15,0-6-3 16,5-6-3-16,11-1 1 16,5-4 0-16,0-5-1 15,5-3-6-15,1 0 9 16,4 0-1-16,-1 0 1 16,1-8 1-16,-4-1 0 15,-9-1 0-15,-5-2 0 0,-4-3 5 16,-4 3 7-1,0-2 9-15,-5-2 4 0,0-1 2 16,0-3-3-16,0 1 0 16,0 2-4-16,0 4 3 15,0 2-2-15,0 6-5 16,-5 2-3-16,5 3-5 16,0 0-9-16,0 0-4 15,0 0-12-15,-5 19 7 16,-1 14 3-16,-4 11 3 15,2 0-30-15,-2-2-26 16,10-2-16-16,0-9-27 16,0-1-77-16,0-8-106 15,0-8-105-15</inkml:trace>
  <inkml:trace contextRef="#ctx0" brushRef="#br0" timeOffset="2029">2486 212 708 0,'0'0'353'16,"0"0"-180"-16,0 0-4 15,0 0-32-15,0 0-49 16,0 0-21-16,-61-110-27 0,61 110-30 15,0 0 1-15,10 20-11 16,17 15 14-16,9 14 7 16,4 2-3-16,3 14 6 15,-4-2 1-15,-8 4-9 16,-12-5-8-16,-19-1-6 16,0 7-2-16,-40 4-6 15,-36 8-27-15,-25 11-71 16,-12-6-118-16,9-8-145 15</inkml:trace>
  <inkml:trace contextRef="#ctx0" brushRef="#br0" timeOffset="10259">222 1138 1006 0,'0'0'222'15,"0"0"-59"-15,0 0-19 0,0 0-42 0,0 0-37 16,0 0-27-16,0 0-3 16,-6-55-12-16,-1 55-6 15,-1 24-11-15,-8 21-1 16,-5 16 7-16,2 10-4 15,1-1-1-15,9 6-6 16,2-5 7-16,5 2-4 16,2-8-3 46,0-7-1-62,0-3 0 0,9-6-5 0,16-8-7 0,9 1-40 0,2-12-65 0,0-5-82 0,-2-6-167 0,-6-13-502 0</inkml:trace>
  <inkml:trace contextRef="#ctx0" brushRef="#br0" timeOffset="10668">449 1689 679 0,'0'0'285'16,"0"0"-156"-16,0 0-18 16,5-149 48-16,-5 116-37 15,0 6-38-15,0 10-20 16,0 6-8-16,0 5-22 15,0 6-9-15,0 0-6 0,0 0-12 16,0 0-6-16,0 0-1 16,0 15 1-16,0 9 0 15,6 7-1-15,10 4 2 16,2-2 1-16,3-1-2 16,6-1-1-16,-1-3 1 15,1 2 0-15,0-3 0 16,-2 1-1-16,-1-1 0 15,-2-2 1-15,-4-3 1 16,-5 0-2-16,-8-3 1 16,-2-2-2-16,-3 0 1 15,0-1 0-15,0-5 1 16,-30 2-1-16,-6-2-3 16,-11-2-11-16,4-3-20 0,9-6-82 15,7 0-104-15,9 0-37 16,9-26-15-16,0-14-23 15,3-7-68-15</inkml:trace>
  <inkml:trace contextRef="#ctx0" brushRef="#br0" timeOffset="10707">449 1689 569 0</inkml:trace>
  <inkml:trace contextRef="#ctx0" brushRef="#br0" timeOffset="10820">449 1689 569 0,'0'-127'157'0,"0"105"-43"0,-5 5 21 16,5 6-15-16,0 0-28 15,0 0-22-15,16 1-15 16,24-5-29-16,12 4-10 0,6 1-16 15,-5 10-1 1,-11 0-43-16,-12 0-98 0,-12 10-257 16,-5 18-369-16</inkml:trace>
  <inkml:trace contextRef="#ctx0" brushRef="#br0" timeOffset="11210">867 1570 515 0,'0'0'442'16,"0"0"-276"-16,0 0 6 16,0 0-3-16,0 0-69 0,0 0-27 15,-40-116-19 1,37 116-21-16,3 0-13 0,0 0-12 16,-7 31-8-16,4 15 6 15,1 13-1-15,2 1-3 16,0 3 0-16,12-2 0 15,21-9-2-15,14-11 0 16,1-19 1-16,7-14-1 16,3-8 1-16,-5 0 2 15,-5-18 5-15,-8-19-5 16,-9-1-2-16,-13-6 8 16,-12 0 0-16,-6-6 0 15,0 4 4-15,-40 0-6 16,-12 9 3-16,-15 12-10 15,-4 12-1-15,5 13-3 0,13 0 1 16,16 11-12-16,19 28-13 16,15 3-38-16,3 9-142 15,7 1-241-15</inkml:trace>
  <inkml:trace contextRef="#ctx0" brushRef="#br0" timeOffset="11445">1679 1920 413 0,'0'0'632'0,"0"0"-469"16,0 0-4-16,0 0-35 16,0 0-40-16,0 0-40 15,-106 5-13-15,63 39-7 16,-4 11-11-16,5 0-8 15,-1 3-5-15,4-6-10 16,12-2-183-16,8-15-843 16</inkml:trace>
  <inkml:trace contextRef="#ctx0" brushRef="#br0" timeOffset="13057">2111 1482 535 0,'0'0'253'15,"0"0"-94"-15,0 0-22 0,0 0 9 16,0 0-37 0,0 0-28-16,-82-63-17 0,82 57-24 15,0 3-8-15,5 1-20 16,18-4 0-16,4 6 1 16,0 0-8-16,4 0-2 15,-7 0 3-15,0 0-3 16,-5 11-2-16,-6 3 0 15,-11 3 0-15,-2 0-1 16,0 4 0-16,0 4-2 16,-27 3-2-16,-7-4 4 15,0-4 0-15,7-9 1 0,9-6-1 16,8-2 0 0,7-3 0-16,3 0 1 0,0 0-1 15,0 0 0-15,0 0 0 16,10 0-6-16,14 0-7 15,10 0 12-15,3 0 2 16,-4 5-1-16,4 6 0 16,-6 3 2-16,-4 8-2 15,-6 0 0-15,-5 3 0 16,-8-1 1-16,-8 4 3 16,0-1-3-16,-24 1 4 15,-21-4 2-15,-8-2-4 16,-2-10-3-16,10-4-5 15,5-5-21-15,13-3-65 16,9 0-280-16,15-6 9 0</inkml:trace>
  <inkml:trace contextRef="#ctx0" brushRef="#br0" timeOffset="13305">2291 1205 663 0,'0'0'246'0,"0"0"-80"16,0 0 5-16,0 0-7 16,0 0-77-16,0 0-48 0,83 2 12 15,-35 39 9-15,1 9-17 16,-3 6-13-16,-4 6-4 16,-10 7-8-16,-14-5-4 15,-12-4-2-15,-6 3-7 16,-27 3-5-16,-36 8-3 15,-19 6-53-15,-6 0-242 16,-1-1-1051-16</inkml:trace>
  <inkml:trace contextRef="#ctx0" brushRef="#br0" timeOffset="14385">467 2431 733 0,'0'0'283'0,"0"0"-164"0,0 0-12 16,0 0 40-16,0 0-29 15,0 0-35-15,-52-92-19 16,42 91-14-16,4 1-13 16,-2 0-5-16,-2 0-11 15,-2 21-8-15,-6 18-1 16,2 13-2-16,1 9-1 15,6 4 3-15,5 4-3 16,4 3 1-16,0 0-6 16,4-12-3-16,20-5 3 15,0-11-4-15,3-14-2 0,5-5-15 16,2-11-57-16,5-6-92 16,1-8-171-16,2 0-23 15,-5-7-388-15</inkml:trace>
  <inkml:trace contextRef="#ctx0" brushRef="#br0" timeOffset="14823">690 2764 678 0,'0'0'237'0,"0"0"-96"16,0 0-39-16,0 0 5 16,0 0 4-16,0 0-17 15,-27-143-22-15,27 140-17 16,-4 3-19-16,4 0-9 0,0 0-9 15,0 0-11-15,0 0-4 16,0 0-2-16,0 9 7 16,4 9-4-16,7 5 3 15,2-2-5-15,2 3 2 16,7 5 0-16,2-4 1 16,-3-3 1-16,3-1-2 15,-5-1-2-15,-1-1 0 16,-2 0 2-1,-8-2 1-15,2 2-5 16,-7-5 3 0,-3-4 0-16,0 2-2 15,0-2 0-15,-10-1-1 16,-17-1 6-16,-13-2-6 16,-2-4-23-1,-1-2-34-15,6 0-116 0,9 0-121 16,10 0 5-1,12-19 7 1,6-9-90-16</inkml:trace>
  <inkml:trace contextRef="#ctx0" brushRef="#br0" timeOffset="14839">690 2764 238 0</inkml:trace>
  <inkml:trace contextRef="#ctx0" brushRef="#br0" timeOffset="14938">690 2764 238 0,'-74'-9'230'0,"74"-21"-153"0,0 3 84 0,3 5-1 0,4 3-25 0,-1 2-35 0,2 1 7 0,5 1-17 16,5-4-2-16,13 0-37 15,5-3-18-15,4 3-19 16,-4 8-7-16,-7 8-7 0,-8 3-6 15,-3 0-41-15,1 19-70 16,-1 12-104-16,-6 5-152 16</inkml:trace>
  <inkml:trace contextRef="#ctx0" brushRef="#br0" timeOffset="15355">1041 2719 737 0,'0'0'210'16,"0"0"-51"-16,0 0 16 16,0 0-48-16,0 0-23 15,0 0-40-15,-3-82-9 0,1 79-14 16,-3 3-14 0,2 0-15-16,1 0-4 0,2 9-7 15,0 21 1-15,0 10 2 16,2 2-3-16,23 0-1 15,3 0 3-15,12-10 0 16,-1-7-3-16,4-13 1 16,2-12-1-16,-1 0-1 15,-11 0 1 1,-5-18 6-16,-7-8-2 16,-9-8 5-16,-5 1 3 0,-7 0 10 15,0 2-4 1,-29 4-2-16,-19 5-10 15,-10 7-4-15,0 5 0 16,6 10-2-16,15 0-4 0,13 9-14 16,18 27-18-16,6 10-74 15,0 1-127-15,3-1-134 16,21-4-360-16</inkml:trace>
  <inkml:trace contextRef="#ctx0" brushRef="#br0" timeOffset="15542">1505 2995 653 0,'0'0'258'0,"0"0"-115"0,0 0 24 15,0 0-47 1,0 0-37-16,0 0-28 0,-48 52-2 16,8-14-24-16,-3 4-20 15,4-4-9-15,5-2-10 16,15-3-158-16,14-12-464 15</inkml:trace>
  <inkml:trace contextRef="#ctx0" brushRef="#br0" timeOffset="15890">1726 2624 938 0,'0'0'164'0,"0"0"-24"0,0 0 14 16,0 0-41-16,0 0-68 15,0 0-28-15,79-48-2 16,-52 48-2-16,-3 6-1 16,-11 19-5-16,-7 8 2 15,-6 6 0-15,0 5 0 16,-6 0 1-16,-15-3 0 15,-1-8-3-15,13-9-1 16,3-4-3-16,6-7-3 16,0-2 0-16,6-5 2 15,22-6 0-15,17 0 0 0,19-11 1 16,13-25-3-16,-1-2-31 16,-12 2-91-16,-17 3-137 15,-15 5-81-15,-13 1-526 16</inkml:trace>
  <inkml:trace contextRef="#ctx0" brushRef="#br0" timeOffset="16132">2089 2285 590 0,'0'0'379'0,"0"0"-248"15,0 0 15-15,0 0 24 0,0 0-52 16,0 0-39-1,-61-120-26-15,100 120-20 0,17 8-7 16,17 33 7-16,-3 8-3 16,-5 12-2-16,-14 8-8 15,-17-1-6-15,-18 6-7 16,-16 9-7-16,-31 7-6 16,-46 12-33-16,-24-4-143 15,-12-14-480-15</inkml:trace>
  <inkml:trace contextRef="#ctx0" brushRef="#br0" timeOffset="17609">702 3437 570 0,'0'0'318'16,"0"0"-171"-16,0 0-27 16,0 0-4-16,0 0 13 15,0 0-46-15,-25-74-26 16,22 74-7-16,3 0-15 16,-3 0-8-16,-2 9-16 15,-5 21 3-15,-2 14 2 16,0 5 3-16,6 3-9 0,2-2-3 15,4 0 1-15,0-6-4 16,0-6-3-16,0-5-1 16,7-8-17-16,17-6-49 15,3-13-126-15,7-6-120 16,3 0 16-16,0-11-75 16</inkml:trace>
  <inkml:trace contextRef="#ctx0" brushRef="#br0" timeOffset="17952">873 3583 433 0,'0'0'259'16,"0"0"-139"-16,0 0 26 16,0 0-38-16,0 0-10 0,0 0-9 15,-43-104-6 1,40 101 2-16,3 3-24 0,0 0-24 16,-3 0-15-16,3 0-11 15,0 8-8-15,0 11 4 16,0 6 2-16,3 3-1 15,10-1 0-15,-2 2 1 16,2-5-3-16,-4-3 2 16,3-1-2-16,0-1-1 15,0-3-4-15,1-1 5 16,-4-2-5-16,1-2 4 16,-2 0 0-16,-2 3-4 15,1-1 3-15,-7 1-3 16,0 0 4-16,0 0-3 15,-7-3 2-15,-20-1-4 0,-4-1-28 16,1-6-42-16,6-3-208 16,3 0-27-16,5 0-217 15</inkml:trace>
  <inkml:trace contextRef="#ctx0" brushRef="#br0" timeOffset="18118">809 3531 580 0,'0'0'177'15,"0"0"-73"-15,0 0 12 16,0 0-27-16,0 0-29 16,0 0-30-16,132-110-20 15,-108 110-9-15,-3 0-1 0,-5 11-44 16,-5 16-92-16,2 4-206 16</inkml:trace>
  <inkml:trace contextRef="#ctx0" brushRef="#br0" timeOffset="18472">1160 3581 635 0,'0'0'181'0,"0"0"-52"16,0 0-5-16,0 0-5 16,0 0-35-16,0 0-20 15,0 0-8-15,-21-28-19 0,21 28-13 16,0 8-10-1,6 20 5-15,18 2-5 16,4 3-5-16,5-5-3 0,1-6-3 16,-3-9-3-16,-4-13 1 15,-6 0-1-15,-2 0 5 16,-7-17 1-16,-6-10 15 16,-3-6 5-16,-3 3 4 15,0 3-6-15,-9 4-3 16,-15 4-11-16,-4 8-4 15,1 5-5-15,-1 6-1 16,1 0 0-16,3 0-11 16,8 12-29-16,10 15-31 15,6 4-132-15,0-1-93 16,9-5-41-16</inkml:trace>
  <inkml:trace contextRef="#ctx0" brushRef="#br0" timeOffset="18673">1523 3749 536 0,'0'0'141'15,"0"0"-42"-15,0 0 26 16,0 0 19-16,0 0-62 16,0 0-12-16,40 117-24 0,-54-87-7 15,-23 4-25 1,-6-1-8-16,-1-6-6 0,12-5-58 15,13-6-287-15</inkml:trace>
  <inkml:trace contextRef="#ctx0" brushRef="#br0" timeOffset="18938">1729 3429 868 0,'0'0'159'16,"0"0"-15"-16,0 0 1 15,0 0-37-15,0 0-62 16,0 0-25-16,3-12-16 16,2 46 6-16,-2 2 3 0,1 3 1 15,-4-1-14-15,0 3 3 16,0 1-3-16,0-4-1 15,0-8-44-15,0-3-177 16,6-10-117-16,0-10-290 16</inkml:trace>
  <inkml:trace contextRef="#ctx0" brushRef="#br0" timeOffset="19203">1848 3220 43 0,'0'0'761'0,"0"0"-620"16,0 0-17-16,0 0 2 15,0 0-14-15,0 0-40 16,-6-63-27-16,6 63-24 16,9 6-17-16,18 26 21 15,4 12 1-15,3 9-6 16,-5 2-6-16,0 0-6 15,-8 0-4-15,-10-6-4 16,-11 1 0-16,0-4-25 16,-26 4-181-16,-33-4-211 15</inkml:trace>
  <inkml:trace contextRef="#ctx0" brushRef="#br0" timeOffset="20048">481 4210 863 0,'0'0'122'15,"0"0"-20"-15,0 0 71 16,0 0-30-16,0 0-50 15,0 0-27-15,-42-60-26 16,42 60-10-16,-3 36-13 16,-6 27 8-16,-3 23-1 0,-1 10-6 15,10-3-2 1,0-5-6-16,3-9-6 0,0-13 3 16,0-7-6-16,22-13 0 15,2-13-1 1,1-6-12-16,2-10-65 0,7-14-109 15,-1-3-130-15,1 0-47 16</inkml:trace>
  <inkml:trace contextRef="#ctx0" brushRef="#br0" timeOffset="20436">769 4529 270 0,'0'0'508'0,"0"0"-403"16,0 0 68-16,0 0-55 15,-52-152-14-15,40 136-7 0,5 6-19 16,2 4-20-16,2 6-18 16,3 0-13-16,0 0-12 15,0 0-12-15,0 8-3 16,-3 22 0-16,3 6 7 16,0 0 0-16,0-3-2 15,0 0 0-15,3-3-3 16,12 0 2-16,-1-5-2 15,9 3-2-15,1-7 8 16,-2 2-6-16,-1-1-2 16,-3-3 3-16,-2 0-2 15,-8-6 2-15,-2 7-2 0,-2-9-2 16,-4 0 2-16,0 0-1 16,0-3 1-16,-15 4 5 15,-17-4-6-15,0-5-3 16,-5-1-27-16,9-2-72 15,6 0-123-15,7-5 13 16,9-34-39-16,6-13-347 16</inkml:trace>
  <inkml:trace contextRef="#ctx0" brushRef="#br0" timeOffset="20497">769 4529 594 0</inkml:trace>
  <inkml:trace contextRef="#ctx0" brushRef="#br0" timeOffset="20610">769 4529 594 0,'-74'-157'98'0,"77"141"2"0,7 0 26 0,9 2-15 0,7-3-54 15,9 4-26-15,4-2-13 16,-2 7-7-16,0 8-7 16,-10 0-4-16,-3 8-7 15,-8 20-48-15,-7 11-36 16,0 2-106-16,-3 1-240 16</inkml:trace>
  <inkml:trace contextRef="#ctx0" brushRef="#br0" timeOffset="20992">1028 4568 223 0,'0'0'436'0,"0"0"-308"16,0 0 20-16,0 0-19 0,0 0-25 15,0 0-7 1,3-77-9-16,-3 72-10 0,0 5-32 16,0 0-20-16,0 0-16 15,0 21-5-15,0 13 0 16,0 9-1-16,0-1 3 15,13-1-7-15,5-2 2 16,4-11 2-16,2-11 2 16,4-5-3-16,2-12-2 15,4 0-1-15,-4-8 5 16,1-22 3-16,-10-1 5 16,-2-4 19-16,-14-1-1 15,-5-6-1-15,0 2-2 16,-5 0-9-16,-29 2-11 0,-9 6-3 15,-5 7-2-15,4 8-6 16,11 11 5-16,9 6-5 16,9 0-3-16,5 25-18 15,7 17-46-15,3 9-133 16,0 5-108-16,21-1-209 16</inkml:trace>
  <inkml:trace contextRef="#ctx0" brushRef="#br0" timeOffset="21202">1435 4854 730 0,'0'0'231'16,"0"0"-162"-16,0 0 23 0,0 0 1 15,0 0-21-15,0 0-21 16,-89 93-15-16,54-55-15 15,-7 4-13-15,7-6-8 16,9-4-3-16,12-7-43 16,10-10-144-16,4-7-214 15</inkml:trace>
  <inkml:trace contextRef="#ctx0" brushRef="#br0" timeOffset="21633">1499 4606 621 0,'0'0'243'0,"0"0"-133"16,0 0 23-16,0 0-10 16,0 0-51-16,0 0-48 15,0-34-24-15,0 38-6 16,6 24 6-16,4 10 2 15,2-2 17-15,0 2-14 16,1-5-4-16,5-8-1 16,0-3 3-16,4-14 0 0,-7-2-2 15,6-6 7 1,-2 0 0-16,-5-3-2 0,5-19 14 16,-4-6 31-16,-5-4-1 15,-4-2-1-15,-6-2-3 16,0 4-13-16,0-1-10 15,-24 5-9-15,-5 7-4 16,-5 4-5-16,2 6-3 16,3 11-2-1,5 0-9-15,6 0-10 16,15 5-63-16,3 12-194 0,0-7-108 16</inkml:trace>
  <inkml:trace contextRef="#ctx0" brushRef="#br0" timeOffset="21919">1732 4218 850 0,'0'0'163'0,"0"0"-13"0,0 0 16 15,0 0-22-15,0 0-69 16,0 0-31-16,-32-51-23 15,64 70 3-15,2 25 4 16,8 17-9-16,1 12 3 16,-7 18-9-16,-4 3-2 15,-11-1-4-15,-10-8-1 0,-11-5-6 16,0 5-2 0,0 3-13-16,-32 0-56 15,-21-2-183-15,-21-12-949 16</inkml:trace>
  <inkml:trace contextRef="#ctx0" brushRef="#br0" timeOffset="32624">3329 313 382 0,'0'0'166'0,"0"0"-19"0,0 0-12 15,0 0 4-15,-24-146-34 16,15 116 5-16,-1 11-13 16,2 5 1-16,5 9-13 15,-1 2-5-15,4 3-28 16,0 0-10-16,0 0-15 15,0 0-11-15,0 0-6 16,0 0-9-16,-9 0 6 16,1 39-7-16,-11 15 4 15,-2 18-1-15,-1 8-1 16,0 0 4-16,4 2-2 16,9-2-3-16,9-9 1 15,0-2 1-15,24-6-3 16,23-8 1-1,10-8 2 1,11-14-3 0,-1-11 0-16,1-8-9 0,-7-6-20 15,-9-8-82-15,-7 0-134 16,-11-5-56-16,-10-29-312 0</inkml:trace>
  <inkml:trace contextRef="#ctx0" brushRef="#br0" timeOffset="33298">3690 506 496 0,'0'0'179'0,"0"0"-69"0,0 0 4 16,0 0-21-16,0 0-26 16,0 0-40-16,-2-83-16 15,23 83-6-15,6 0-3 16,4 17-1-16,-4 8 3 15,-6 7-2-15,-8 7-1 16,-7 2 1-16,-6 6 0 16,0 3-1-16,-16-3 4 15,-14-4-5-15,2-6 3 16,9-7-3-16,11-14 0 16,2-11 0-1,6-5 0-15,0 0 0 0,0 0 2 16,0 0-2-16,0 0 3 0,0-5 0 15,12-11-1-15,16-7-2 16,2 1 1 0,4 0 0-16,-3 3 0 0,-4 8-1 15,-3-2 4 1,-3 1-3-16,1 1 0 0,-4 3 1 16,-5 3-1-16,-8 2 4 15,-2 3-1-15,-3 0-3 16,0 0 0-16,0 0-1 15,0 0 0-15,0 0 0 0,0 11 0 16,0 17 3-16,4-1-2 16,-4 6 3-16,0 0-3 15,9-6 0-15,4-1-1 16,1-11 0-16,4-6 0 16,1-6 2-16,2-3 1 15,5 0-1-15,-2-6 12 16,3-21 10-16,-2-7 7 15,-11 2 11-15,-4-6 6 16,-10 2-4-16,0-6-3 16,-3 4 0-16,-22 4-23 0,-2 10-3 15,-4 4-1 1,4 13-10-16,-4 1 0 0,4 6-1 16,0 0-3-16,1 2-1 15,5 26-1-15,7 8-14 16,14-1-88-16,0 7-123 15,8-6-55-15,35-4-519 16</inkml:trace>
  <inkml:trace contextRef="#ctx0" brushRef="#br0" timeOffset="33525">4503 899 595 0,'0'0'215'0,"0"0"-68"0,0 0-28 16,0 0-31-16,0 0-33 15,0 0-19-15,-88 72-5 16,48-28-11-16,0 0-9 16,1 5-7-16,2 4-4 15,3-4-4-15,4-3-111 16,2-4-553-16</inkml:trace>
  <inkml:trace contextRef="#ctx0" brushRef="#br0" timeOffset="36315">4680 583 447 0,'0'0'189'0,"0"0"-65"0,0 0-3 16,0 0 10-16,0 0-42 15,0 0-6-15,0 0-17 0,0-122-14 16,0 113-6-16,0 3-4 15,0 0-3-15,0 3-14 16,0 3-9-16,0 0-15 16,0 0-1-16,15 0 2 15,10 11-2-15,-4 10 2 16,-3 11-1-16,-5 5-1 16,-10 5 0-16,-3 5 1 15,0 5 2-15,-27 2-1 16,-10-6-1-1,0-2 0-15,6-10 1 16,10-13-1-16,12-10-1 16,6-5-1-16,3-5 1 0,0-3 1 15,0 0 0-15,0 0-1 16,43 0 0-16,21-24 1 16,22-10 1-16,-4 1-1 15,-15 9-1-15,-17 7 1 16,-21 3-2-16,-7 7-2 15,-12 1-17-15,-8 3-71 0,-2 0-213 16,0 0-91 0</inkml:trace>
  <inkml:trace contextRef="#ctx0" brushRef="#br0" timeOffset="36619">4915 182 413 0,'0'0'225'0,"0"0"-83"0,0 0-7 16,0 0-17-16,-61-152-31 16,58 141-36-16,3 5-3 15,0 6-7-15,6 0-23 16,28 12-12-16,11 31 0 15,8 18 11-15,-4 13 12 16,0 9-8-16,-7-1 8 16,-8-2-8-16,-7-3-5 15,-17-3-6-15,-10 4-4 16,-13 2-4-16,-48 6-2 16,-18 1-193-16,-13-8-287 0</inkml:trace>
  <inkml:trace contextRef="#ctx0" brushRef="#br0" timeOffset="39063">3346 1408 734 0,'0'0'171'0,"0"0"-43"15,0 0 21-15,0 0-16 16,0 0-38-16,0 0-20 15,0 0-19-15,-121-110-14 16,121 110-5-16,-3 0-24 16,-10 5 0-16,-5 31-12 15,-9 14 7-15,2 7 3 16,4 2-3-16,6-2-7 16,15-3 1-16,0-1 3 15,0-6-5-15,29-3 2 16,15-11-4-16,7-8-2 0,15-12-16 15,3-10-45-15,5-3-136 16,-10 0-127-16,-9-19-91 16</inkml:trace>
  <inkml:trace contextRef="#ctx0" brushRef="#br0" timeOffset="39654">3577 1490 185 0,'0'0'362'15,"0"0"-232"-15,0 0-36 16,0 0-1-16,0 0 11 16,0 0-47-16,-24-60-27 0,30 60-21 15,18 0-2-15,4 14-3 16,-7 13 2-16,-2 7-5 16,-4 1 3-16,-15 0 0 15,0 1 1-15,0-5-3 16,-4-4 2-16,-10-2-1 15,4-8-3-15,2-7 2 16,5-4-2-16,3-3 0 16,0-3 0-16,0 0 0 15,0 0 3-15,21 0-1 16,19-6 3-16,8-16 1 16,4-5-2-16,-6-1-3 15,-10 6 0-15,-9 3 3 16,-1 4 3-16,-12 8-2 0,-4 4 4 15,-7 3 0-15,-3 0-4 16,0 0-5-16,0 0 0 16,0 19 2-16,0 6 2 15,0 5 5-15,0-5-6 16,0 0-1-16,0-6 0 16,0-3 1-16,0-1-3 15,3-10 2-15,12 0-1 16,4-5 3-16,2 0 4 15,3-2 4-15,4-21 2 16,-6-1 5-16,-4-3 7 16,-7-2 6-16,-11 3 6 0,0 3-3 15,0 3-2-15,-5 4-10 16,-14 6-9-16,-5 7-14 16,0 3 2-16,-4 0-2 15,1 13-24-15,3 21-96 16,5 2-140-16,15-1-177 15</inkml:trace>
  <inkml:trace contextRef="#ctx0" brushRef="#br0" timeOffset="39880">4378 1854 609 0,'0'0'72'16,"0"0"9"-16,0 0 30 16,0 0-12-16,0 0-54 15,-166 140-23-15,121-102-14 16,2 0-4-16,9-7-4 16,10-3-47-16,11-7-502 15</inkml:trace>
  <inkml:trace contextRef="#ctx0" brushRef="#br0" timeOffset="40136">4518 1669 588 0,'0'0'229'0,"0"0"-98"15,0 0 0-15,0 0-4 16,0 0-64-16,0 0-48 16,0 22-9-16,0 14-6 15,0 2 10-15,6 4-6 16,4-1-1-16,-4-5 2 16,3-3-5-16,-3-6-5 15,-3-7-65-15,-3-9-409 16</inkml:trace>
  <inkml:trace contextRef="#ctx0" brushRef="#br0" timeOffset="40408">4756 1298 660 0,'0'0'159'0,"0"0"-27"16,0 0-32-16,0 0-52 16,0 0-25-16,0 0 18 15,101 123 9-15,-61-64-13 0,-9 1-8 16,-10 9-4-16,-8-1-10 16,-13 1-4-16,0 3-6 15,-19-6-5-15,-27-6-4 16,-5-4-145-16,-10-7-978 15</inkml:trace>
  <inkml:trace contextRef="#ctx0" brushRef="#br0" timeOffset="40985">3360 2150 317 0,'0'0'375'0,"0"0"-234"0,0 0 6 0,0 0-30 16,0 0-11-16,0 0-32 15,-119-76-26-15,104 103-31 16,-4 20-2-16,-2 16-4 16,5 9 3-16,5 4-2 15,4 1-1-15,7-8-4 16,0-5-5-16,0-9 2 0,10-10-4 15,11-8 0-15,3-12-8 16,4-14-34-16,2-9-78 16,1-2-156-16,2 0-113 15</inkml:trace>
  <inkml:trace contextRef="#ctx0" brushRef="#br0" timeOffset="41560">3424 2395 376 0,'0'0'226'16,"0"0"-105"-16,0 0-18 16,0 0 21-16,0 0-45 15,0 0-39-15,7-88-19 0,17 88-9 16,3 11 1-16,4 20-5 16,-4 7 1-16,-6 6-5 15,-8 3-3-15,-13-3 4 16,0-3-2-16,0-6-2 15,-18-4 3-15,-1-9-4 16,14-11-1-16,5-5-5 16,0-6-5-16,0 0 5 15,11 0 3-15,20-6 3 16,9-13 5-16,5-9-5 16,-2-2 3-16,1-1-3 15,-9 4 3-15,-6 3 5 0,-8 4 0 16,-8 9-2-16,-8 3 6 15,-2 5 6-15,-3 3 1 16,0 0-5-16,0 0-11 16,0 0-3-16,0 19 2 15,0 12 0-15,0 1 1 16,-3-1 0-16,3-1-2 16,0-5-1-16,0-5 1 15,9-5-1 1,16-6 0-16,2-9 2 15,7 0 1-15,3 0 2 16,6-14 11 0,-1-11 9-16,-5-5 3 0,-10 2 3 0,-14-2 19 0,-13 0 0 15,0-3-12-15,0 3-12 16,-22 5-8-16,-6 9-6 16,-7 8-5-16,1 8-6 15,0 0-1-15,0 0 0 16,12 21-9-16,8 13-23 15,7 1-75-15,7 1-149 16,0-3-36-16,7-2-367 16</inkml:trace>
  <inkml:trace contextRef="#ctx0" brushRef="#br0" timeOffset="41755">4320 2731 630 0,'0'0'119'0,"0"0"-22"16,0 0 14-16,0 0-46 15,0 0-15-15,0 0-28 16,-206 157-16-16,155-117-6 16,9-4-24-16,8-8-395 15</inkml:trace>
</inkml:ink>
</file>

<file path=ppt/ink/ink1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17:49.936"/>
    </inkml:context>
    <inkml:brush xml:id="br0">
      <inkml:brushProperty name="width" value="0.05" units="cm"/>
      <inkml:brushProperty name="height" value="0.05" units="cm"/>
      <inkml:brushProperty name="color" value="#3165BB"/>
      <inkml:brushProperty name="fitToCurve" value="1"/>
    </inkml:brush>
  </inkml:definitions>
  <inkml:trace contextRef="#ctx0" brushRef="#br0">0 279 258 0,'0'0'372'0,"0"0"-209"16,0 0-47-16,0 0-5 16,0 0-46-16,71-158-22 15,-7 126-20-15,10-1-8 16,-8 8-10-16,-10 6-4 15,-17 11-1-15,-15 8-1 16,-14 0-48-16,-10 0-82 16,0 16-31-16,0 4-111 15</inkml:trace>
</inkml:ink>
</file>

<file path=ppt/ink/ink1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18:32.625"/>
    </inkml:context>
    <inkml:brush xml:id="br0">
      <inkml:brushProperty name="width" value="0.05" units="cm"/>
      <inkml:brushProperty name="height" value="0.05" units="cm"/>
      <inkml:brushProperty name="color" value="#3165BB"/>
      <inkml:brushProperty name="fitToCurve" value="1"/>
    </inkml:brush>
  </inkml:definitions>
  <inkml:trace contextRef="#ctx0" brushRef="#br0">137 197 763 0,'0'0'275'0,"0"0"-196"0,0 0 8 15,0 0 61-15,0 0-16 0,0 0-47 16,9-8-22-16,-9 8-10 16,0 0-17-16,0 0-9 15,2 0-10-15,1 15-9 16,2 33-7-16,-3 23 6 16,1 20 13-16,0 0-9 15,3-11-7-15,1-3-1 31,1-11-1-15,2-8-1 0,-4-9 1-16,-3-10-2 15,-3-4-22 1,0-2-56 0,0-3-108-1,-16-10-145-15,-11-15-147 16</inkml:trace>
  <inkml:trace contextRef="#ctx0" brushRef="#br0" timeOffset="231">0 731 275 0,'0'0'478'0,"0"0"-366"0,0 0 10 15,0 0-11-15,0 0-32 16,148-201-19-16,-53 121-16 16,25-11-15-16,8 9 0 15,-8 13-8-15,-25 23-9 16,-37 18-8-16,-29 20-4 15,-23 8-3-15,-6 0-34 16,-3 24-72-16,-39 31-18 0,-22 14-142 16,-13 8-312-16</inkml:trace>
  <inkml:trace contextRef="#ctx0" brushRef="#br0" timeOffset="456">235 612 637 0,'0'0'149'0,"0"0"-25"0,0 0 5 16,0 0-45-16,0 0-26 16,0 0-6-16,-7 0-21 15,7 0-9-15,7 20-9 0,20 7 32 16,10 9 13 0,5 0-16-16,8 2 3 0,4-6-2 15,7 5-17-15,1-4-12 16,-1-6 2-16,-7 2-11 15,-2-11-1 1,-9-1-4-16,-6-3-1 0,-9-9 1 16,-10-2-13-16,-3-3-56 15,-3 0-125-15,1-22-40 16,-4-19-111-16</inkml:trace>
  <inkml:trace contextRef="#ctx0" brushRef="#br0" timeOffset="2989">1301 83 442 0,'0'0'208'16,"0"0"-72"-16,0 0-10 16,0 0 7-16,0 0-27 15,0 0-10-15,-77-66-1 16,74 66-31-16,3 0-15 16,-2 0-21-16,-5 24-28 15,-5 37 7-15,-6 30 6 16,2 21 11-16,3 10-11 15,5 7-2-15,2 3 4 16,6-14-1-16,0-8-7 16,3-19-3-16,27-17-3 15,10-13-1-15,9-20 0 16,9-11-15-16,3-14-54 0,6-16-65 16,1 0-103-1,-7-19-73-15,-13-22-329 0</inkml:trace>
  <inkml:trace contextRef="#ctx0" brushRef="#br0" timeOffset="3236">1692 431 686 0,'0'0'136'16,"0"0"-5"-16,0 0 1 0,0 0-59 15,0 0-42-15,0 0-29 16,-10 80 6-16,10-12 36 16,13 10-18-16,-7-4-9 15,4 0-3-15,-5-8-8 16,1-8-2-16,4-9-4 16,-2-7-112-16,2-12-270 15</inkml:trace>
</inkml:ink>
</file>

<file path=ppt/ink/ink1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18:45.064"/>
    </inkml:context>
    <inkml:brush xml:id="br0">
      <inkml:brushProperty name="width" value="0.05" units="cm"/>
      <inkml:brushProperty name="height" value="0.05" units="cm"/>
      <inkml:brushProperty name="color" value="#3165BB"/>
      <inkml:brushProperty name="fitToCurve" value="1"/>
    </inkml:brush>
  </inkml:definitions>
  <inkml:trace contextRef="#ctx0" brushRef="#br0">3499 0 901 0,'0'0'208'0,"0"0"-127"16,0 0 61-16,0 0-5 15,0 0-78-15,0 0-21 16,-92 65-17-16,-16 3-8 15,-30 20 4-15,-13 3 5 16,-5 0 6-16,-16 2-6 16,-2-4-7-16,7-7 0 15,11-8-10-15,27-8-5 0,31-19 2 16,34-10 0 0,25-19 0-16,23-11 1 0,10-4 0 15,6-3-3-15,0 0 4 16,0 0-2-16,0 0-2 15,0 0-1-15,0 0-3 16,0 0-23-16,0 9-63 16,0 10-106-16,6 0-67 15,4 6-138-15</inkml:trace>
  <inkml:trace contextRef="#ctx0" brushRef="#br0" timeOffset="667">122 1137 499 0,'0'0'289'16,"0"0"-107"-16,0 0-57 15,-70-152 5-15,64 145-4 16,2 3-30-16,4 4-28 15,0 0-46-15,0 23-22 16,0 32-3-16,0 17 3 16,0 21 15-16,0-11-6 15,12-2-4-15,4-9 1 16,0-10-4-16,2-6 1 16,0-6 1-16,-1-13-4 15,-1-11-1-15,-6-11-48 16,-4-9-105-16,-6-5-27 0,0 0 58 15,0-11 19-15,-13-19-95 16,-1-9 141-16,-5-2 55 16,1 8-2-16,-3-3-32 15,-1 4 37-15,4 9 20 16,2 7 40-16,1 2 2 16,9 6 1-16,-1 3-4 15,7-7 14-15,0 4-2 16,0-3 1-16,0-6-34 15,28-10-22-15,28-8-9 16,16-9-7-16,7 2 1 16,5 1 3-16,-15 16-4 0,-13 11-1 15,-22 14-11-15,-19 0-32 16,-15 0-65-16,0 17-26 16,-13 10 1-16,-26 4-227 15</inkml:trace>
  <inkml:trace contextRef="#ctx0" brushRef="#br0" timeOffset="738">122 1137 465 0</inkml:trace>
  <inkml:trace contextRef="#ctx0" brushRef="#br0" timeOffset="871">122 1137 465 0,'30'192'150'0,"-30"-192"-47"0,0 0 19 16,6 0-37-16,15 0-33 16,7 17 14-16,6 2-14 15,6 3-13-15,0 3-10 0,5 2-5 16,1 1-8-1,0-6-5-15,0 0-10 0,-7 3 4 16,-5-8-5-16,-9-2-72 16,-17-3-207-16,-1-12-512 15</inkml:trace>
  <inkml:trace contextRef="#ctx0" brushRef="#br0" timeOffset="1206">694 637 796 0,'0'0'195'0,"0"0"-74"16,0 0 3-16,0 0-4 15,0 0-39-15,0 0-46 16,-10 11-32-16,-9 44-1 15,-8 13 27-15,-1 23 11 16,1 0-18-16,9 8-8 16,5-8-1-16,10 2-6 15,3-8 4-15,0-11-10 16,21-5 1-16,13-8 0 16,9-3 0-16,4-6-2 15,-2-3 0-15,0-8-11 16,8-10-81-16,2-18-122 0,3-13-62 15,3 0-100-15</inkml:trace>
  <inkml:trace contextRef="#ctx0" brushRef="#br0" timeOffset="1604">1178 1407 407 0,'0'0'343'0,"0"0"-232"16,0 0 14-16,0 0 8 15,0 0-40-15,0 0-26 16,-61-42-6-16,61 42-18 16,-2 0-21-16,-4 11-20 0,0 20 2 15,-4 18 3-15,5 0 0 16,5-1-6-16,0-10 2 16,0-2-3-16,15-6 0 15,7-11 1-15,-1-11 0 16,-3-5 0-16,4-3-1 15,4 0 13-15,6-28 24 16,4-9 24-16,-6-11-14 16,1-4-18-16,-12-6-5 15,-8 1 2-15,-4-4-2 16,-7 5-11-16,0 15-4 16,-22 15 2-16,-8 14-11 15,-4 7-6-15,-6 5-2 16,0 11 1-16,1 25-3 15,12 13-34-15,17 8-91 0,10 4-14 16,0 0-88-16,28-13-122 16</inkml:trace>
  <inkml:trace contextRef="#ctx0" brushRef="#br0" timeOffset="1867">1677 1549 692 0,'0'0'138'16,"0"0"-19"-1,0 0 6-15,0 0-61 16,0 0-38-16,0 0-7 0,3 73 80 16,-16-25-37-16,-5 2-14 15,-3 5-2-15,-3-6-28 16,0 1-9-16,-1-3-4 15,0-3-3-15,1-3-2 16,3-3-42-16,8-15-184 16,13-10-166-16</inkml:trace>
  <inkml:trace contextRef="#ctx0" brushRef="#br0" timeOffset="2213">1826 1297 857 0,'0'0'149'0,"0"0"-52"16,0 0-16-16,0 0-48 16,0 0-4-16,0 0 2 15,116 5-7-15,-94 22-2 16,-4 3-9-16,-2 12-7 15,-11-6-1-15,-5 8 1 16,0 5-1-16,-2 1-3 16,-25-3 5-16,5-4-6 0,1-12 4 15,11-18-5-15,7-2 1 16,3-5-1-16,0-6 0 16,24 0 1-16,37 0 4 15,32-44 0-15,20-8-3 16,6-3-2-1,-16 4-56-15,-20 8-85 0,-31 7-174 16</inkml:trace>
  <inkml:trace contextRef="#ctx0" brushRef="#br0" timeOffset="2463">2239 851 754 0,'0'0'217'16,"0"0"-79"-16,0 0 1 16,0 0-78-16,0 0-53 15,0 0 3-15,46 170 50 16,-3-73-21-16,2 2 2 16,-5-3-10-16,-9-2-8 15,-22-1-14-15,-9 6-4 16,-37 8-3-16,-43 6-3 15,-17 0-164-15,-1-12-208 16</inkml:trace>
</inkml:ink>
</file>

<file path=ppt/ink/ink1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19:52.381"/>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436 971 1086 0,'0'0'0'16,"0"0"-20"-16,193-82-15 16,24-9 35-16,71-19 12 15,59-12 25-15,44 4 2 16,16 5-24-16,-10 9-11 0,-27 13-2 16,-45 22 5-1,-72 23-3-15,-70 21-4 0,-82 25-4 16,-77 0-1-16,-35 27-25 15,-87 24 30-15,-55 8 7 16,-43 4 5-16,-24 9-9 16,-31 2 5-16,-21 12 2 15,-24 13-6-15,-29 16 0 16,2 12-3-16,9 2 0 16,44-13 5-16,77-31 2 15,87-36 8-15,106-35-16 16,80-14 17-16,115-55-17 0,86-36 3 15,55-24-1 1,31-3-1-16,3 13 4 0,-29 20-4 16,-32 30 2-16,-63 22-2 15,-73 22 1-15,-78 11-2 16,-88 22-5-16,-65 41-1 16,-111 36 6-16,-72 22 9 15,-65 24-7-15,-46 16 4 16,-39 3 6-16,-24 6 22 15,-1-1 0-15,35-10 4 16,59-22-5-16,84-27-12 16,101-37-2-16,105-41-19 15,82-32 0-15,151-46 0 16,124-62 2-16,99-35 8 16,75-22-9-16,35 9 6 0,3 15-7 15,-32 23 5 1,-59 35-4-16,-91 37-1 0,-130 32-3 15,-127 14 2-15,-107 60-11 16,-155 31-5-16,-127 36 17 16,-91 14 9-16,-70 14 1 15,-40 8-4-15,-6-4 14 16,9-7 3-16,48-12 11 16,91-22-6-16,105-36-11 15,110-35-10-15,111-30-7 16,72-17-14-16,142-42 14 15,101-48 6-15,90-32 2 0,66-15-8 16,21 3 0-16,-8 23 0 16,-46 20 1-16,-82 40-1 15,-103 33-5-15,-112 18-14 16,-117 31-11-16,-122 49 6 16,-123 30 24-16,-91 19 7 15,-70 20-7-15,-43 8 2 16,-37 8 1-16,2 5 12 15,35-2 7-15,62-20-2 16,91-21-5-16,106-45-10 16,108-41-4-16,90-41-1 15,151-30-14-15,126-77 14 16,127-50 3-16,99-28 7 16,71-4-6-16,30 11-2 15,-1 18-2-15,-39 31 6 0,-78 33-4 16,-105 41-2-16,-145 30-5 15,-140 25 3-15,-111 44-20 16,-163 43 5-16,-126 32 17 16,-111 16 8-16,-76 13-4 15,-46 9 2-15,-11 5-2 16,33-5-2-16,57-22 11 16,109-34 6-16,122-43-7 15,122-35-8-15,101-23-4 16,152-34-13-16,109-52 13 0,110-34 1 15,88-21 0 1,52-7 1-16,35 11 1 0,10 21 5 16,-38 25-6-1,-57 23-2-15,-95 38 0 0,-108 30 0 16,-109 0 2-16,-105 49-2 16,-65 17-15-1,-133 22 15-15,-88 16 1 0,-80 18 0 16,-59 12 0-1,-46 3 3-15,-3 4 1 16,20-14 7-16,48-21-6 16,83-20-2-16,80-26 3 0,88-24-4 15,86-25-3-15,64-11-8 16,118-36 8-16,93-37 4 16,106-38-1-16,78-10-1 15,54-8 2-15,8 2-4 16,-29 26-5-16,-64 36 5 15,-84 25 0 1,-96 37-3-16,-98 3-18 0,-105 43-6 16,-67 25 7-16,-110 17 20 15,-77 11 8-15,-53 9-8 0,-39-12 0 16,-19 3 3-16,8-11 11 16,29 1 8-16,48-12-4 15,64-19-8-15,66-19-2 16,68-17-8-16,58-11-1 15,47-8-17-15,75 0 18 0,58-19 7 16,49-25-6 0,36-17 0-16,17 12-1 0,-4 5 1 15,-37 19 0-15,-58 20-1 16,-67 5-6-16,-63 5 1 16,-53 45-3-16,-80 18 4 15,-67 26 4-15,-60 10 0 16,-35 4 1-16,1-4 4 15,27-16 6-15,58-22 5 16,68-28-1-16,72-22-15 16,40-16-5-16,95 0 2 15,59-40 3-15,46-10 0 16,22-2 0-16,5 5 0 0,-6 6 5 16,-16 8-5-1,-21 11 2-15,-37 14-1 0,-43 8 0 16,-43 0-1-16,-44 6 0 15,-35 20-4-15,-6 5 2 16,-29 5 2-16,-22 0 5 16,5-6-2-16,10-5-1 15,18-6-2-15,18-2-1 16,45-9-3-16,56-8 2 16,36 0 3-16,38-8-1 15,26-34 0-15,16-2-1 16,0 8 0-16,-30 12-1 0,-55 13-10 15,-60 11-4-15,-57 0 5 16,-30 16 0-16,-86 28 7 16,-55 11 4-16,-42 0 5 15,-19-1 0-15,6-3 9 16,31-15 6-16,52-12-9 16,57-5 3-16,56-19-14 15,33 0-8-15,83-13 4 16,55-29 3-16,34 4-1 15,8 8-4-15,-11 5-8 16,-35 14-15-16,-47 3 7 16,-47 8 9-16,-52 0 11 15,-25 0-8-15,-91 33 8 16,-58 2 2-16,-49 15 1 16,-21-6 2-16,9 3 2 0,36-20-5 15,58-10-5 1,59-17-131-16,57-8-196 0</inkml:trace>
</inkml:ink>
</file>

<file path=ppt/ink/ink1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19:55.490"/>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1480 269 907 0,'0'0'0'0,"-169"0"-65"15,111 0 15-15,10 0 19 16,11 0 31-16,13 0 10 16,17 0 13-16,7 0-23 15,18 0 22-15,53-16-13 16,35-11-1-16,45-4 4 16,23 3-7-16,9 4-5 15,-6 10-8-15,-32 11 6 16,-45 3 2-1,-54 3-1-15,-46 33-2 16,-83 10 3 0,-75 18 30-16,-62 1 22 15,-38 7 4 1,-28-3-1-16,-8-5 2 16,16-10-4-16,25-7-23 15,47-11 0-15,57-18 7 0,60-9-12 16,55-6-18-1,34-3-7-15,76 0-49 0,72-22 41 0,59-12 11 16,51-3-9-16,22 3 2 16,11 4-54-16,-29 14 7 0,-48 5 32 15,-68 11 17 1,-78 0 2-16,-68 17 2 0,-39 23 0 16,-93 15 57-1,-51 9-11-15,-34 4-12 0,-18 1-5 16,2-3-5-16,16-5-1 0,30-12 3 15,60-13-11-15,59-15-3 16,62 0-14-16,27-8-14 16,93-2 14-16,60-5 7 15,51-6 0-15,48 0-3 0,23 0-4 16,-14 0 8-16,-44 0-8 16,-74 0-10-16,-90 8-2 15,-74 28 3-15,-64 13 9 16,-89 14 3-16,-64 9 16 15,-31 2-13-15,-17 6 1 16,2-4 1-16,25-4 12 16,36-6-7-16,46-11 8 0,59-11-1 15,54-8-15-15,43-6-5 16,67-8-24-16,73-11 24 16,58-11 15-16,42 0-9 15,22-14-4-15,-5 1 2 16,-38 10 0-16,-50 3-4 15,-71 0-4-15,-65 30-1 16,-33 17-6-16,-80 16 11 16,-53 18 0-16,-44 6 8 15,-19 1-3-15,-9-11-3 16,19-7 1-16,30-11 4 16,43-15 2-16,46-17 0 15,41-4-4 1,26-12-5-16,34 0-11 15,61-9 11-15,51-2 8 0,53-5-4 16,40-22 4-16,18 2-7 0,-10 0 1 16,-23 9-2-16,-47 4-3 15,-52 10 2-15,-52 2 0 16,-49 0 0 0,-27 11-5-16,-89 24 4 15,-56 20 2-15,-67 12 8 16,-41 1-8-16,-16 5 3 15,-3 0 0-15,30-12-2 16,52-10-1-16,52-16 3 16,65-18 1-16,52-5-4 15,24-6-7-15,76-6-9 16,68 0 16-16,61-25 4 0,63-22 2 16,48-8-4-16,20-6-2 0,16 4-4 15,-29 8-2-15,-36 13 3 16,-54 11 1-16,-72 15 2 15,-70 6 2-15,-60 4-2 16,-36 4-8-16,-93 25 4 16,-58 15 4-16,-68 9 0 15,-47 2 2-15,-41 4-2 16,-23 0 2-16,10-4 4 16,32 0-3-16,54-12 0 15,75-7 14-15,66-15-11 0,58-3-4 16,40-7-2-16,64-9-21 15,71-2 21-15,75 0 8 16,75-31-3 0,56-14-1-16,42-10-4 15,17 0-4-15,-9 6 1 16,-31 7 0-16,-36 17 1 0,-61 8 2 16,-79 15 0-1,-75 2 0-15,-90 0 0 0,-56 38-15 16,-109 10 15-16,-81 12 3 15,-69 3-3-15,-52 0 0 16,-43 1 0-16,-13-1 6 16,13-2 0-16,52-7 15 0,76-2 8 15,77-5-6 1,82-6-11-16,68-2-12 0,36-7-6 16,116-9-4-16,101-23 10 15,106 0 16-15,92-50-9 16,63-16-7-16,17-6-3 15,-4 1 2-15,-36 11-6 16,-51 13-11-16,-65 16 8 16,-85 18 10-16,-77 11 0 15,-79 2 0-15,-64 0-1 16,-37 10 1-16,-108 23 0 16,-76 17 14-16,-83 7-4 15,-89 7-7-15,-53 5-1 0,-43 5 4 16,-19-2-5-1,38-3-1-15,66-13 13 16,122-19 16-16,141-21 1 16,128-16-24-1,184-5 4-15,132-37-10 16,108-13 3-16,78-6-3 0,17 12 0 16,-23 16 2-16,-59 14-2 0,-98 10-5 15,-96 9 3-15,-100 0-4 16,-71 0 6-1,-69 0-1-15,-27 0-1 16,-92 4-1-16,-70 15 3 16,-76-8 0-16,-65 2 0 0,-45-7 0 15,-19 5 6-15,18-3-4 0,48 3 4 16,61 1-4-16,94-5 2 16,76 1-3-16,73-4-1 15,95-4-12-15,90 0 12 16,85-36 3-16,57-17-1 15,33 4-2-15,10-2-1 16,-28 14-4 0,-49 4 3-16,-69 10 2 15,-81 7 1-15,-69 8-1 16,-66 3 0-16,-29 5-1 16,-95 0 3-16,-67 0-4 15,-71 13-2-15,-52 10 4 16,-33 1 0-16,-2-7 0 15,35-1 5 1,73-7-5-16,87-7-1 0,88-2 1 16,58 0 0-16,88-11-23 0,78-28 16 0,53-10 7 15,38-6 0-15,5 3 0 16,-14 0-5-16,-28-3 5 16,-33 2-1-16,-34-2-2 15,-41 3 3-15,-41 5 0 16,-41 9 0-16,-30 5 4 15,-73 14-4-15,-71 8-3 16,-76 11 3-16,-63 0-2 16,-63 25 4-16,-33 5 2 0,-1-5-3 15,26-6-1-15,68-6-3 16,80-5 3-16,90-4-1 16,86-4 1-16,57 0-4 15,111-23-20-15,73-15 1 16,61-11 7-16,43-6 16 15,2 2-2-15,-18 7-10 16,-48 11-2-16,-76 6 14 16,-83 10-1-16,-78-2 1 15,-47 1 7-15,-96-2-7 0,-69-9-3 16,-71 7 3-16,-42-7 2 16,-45-1 1-1,-16-7-3-15,9-8-5 0,17-5 5 16,50-9 2-16,57-7-1 15,72-5-1-15,69 0 7 16,73-1-7-16,43-12-20 16,108-4-15-16,66-9 21 15,50 0 12-15,20 0-1 16,-2 6 2-16,-33 7-1 16,-53 9 0-16,-68 19 2 15,-69 9 6-15,-43 10-3 16,-91 6-1-16,-62 11-4 15,-55 14 4-15,-40 8 1 16,-27 0 1-16,-16 0-4 0,8 11 0 16,32 3 9-16,43-9-8 15,64-5-2-15,70 0-1 16,65-3-2-16,30-22 4 16,99-10-9-16,53-9 9 15,47-6 2-15,16-5-2 16,-8 6-1-16,-32 2-5 15,-49 6-11-15,-49 5 12 16,-53 3 5-16,-39 0 3 16,-31-3-2-16,-60 1-1 15,-29 2-5-15,-29 10 5 16,-7 4 0-16,13 6 3 16,23 1-2-16,40 4 7 15,40 0 0-15,32 5-8 0,8 1 0 16,30 2-21-16,35-3 21 15,20-4 1 1,13-2 2-16,-6-6-6 0,-23-1-9 16,-25 2-61-16,-35 0-69 15,-9 1 20-15,-67 1-54 16,-35 2-31-16,-13 4 107 16,-11 1-6-16,13-4-194 15</inkml:trace>
</inkml:ink>
</file>

<file path=ppt/ink/ink1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16:25.819"/>
    </inkml:context>
    <inkml:brush xml:id="br0">
      <inkml:brushProperty name="width" value="0.05" units="cm"/>
      <inkml:brushProperty name="height" value="0.05" units="cm"/>
      <inkml:brushProperty name="color" value="#ED1C24"/>
      <inkml:brushProperty name="fitToCurve" value="1"/>
    </inkml:brush>
    <inkml:brush xml:id="br1">
      <inkml:brushProperty name="width" value="0.05" units="cm"/>
      <inkml:brushProperty name="height" value="0.05" units="cm"/>
      <inkml:brushProperty name="color" value="#3165BB"/>
      <inkml:brushProperty name="fitToCurve" value="1"/>
    </inkml:brush>
  </inkml:definitions>
  <inkml:trace contextRef="#ctx0" brushRef="#br0">7564 771 886 0,'0'0'176'16,"0"0"-129"-16,0 0 41 15,0 0-3-15,0 0-63 16,0 0 3-16,184 0-5 15,-115-3-10-15,-1-2-8 16,-11 2-2-16,-20 3-58 16,-16 0-146-16,-21 0-38 0,-3 8-38 15</inkml:trace>
  <inkml:trace contextRef="#ctx0" brushRef="#br0" timeOffset="138">7640 967 395 0,'0'0'156'0,"0"0"-36"15,0 0-11-15,0 0-52 16,0 0 23-16,0 0-22 16,174 5-38-16,-100-5-14 15,3 0-6-15,-8 0-188 16,-11 0-444-16</inkml:trace>
  <inkml:trace contextRef="#ctx0" brushRef="#br0" timeOffset="883">9208 153 1075 0,'0'0'164'0,"0"0"-9"0,0 0-35 16,0 0-41-16,0 0-28 0,0 0-25 15,-98-143-9-15,64 137-6 16,-6 3-10-16,-2 3 0 16,-1 0 4-16,6 0-5 15,10 19 0-15,6 6 0 16,3 9 0-16,5 4-4 15,7 6 2-15,6 3-1 16,0-6-3-16,0-6-8 16,19-10 11 31,-1-5-10-32,-4-7 6-15,2-5 0 0,-3 1-1 0,-8-2 8 0,1 2 0 0,-6 2-1 0,0-3-3 0,0 9 0 16,-6 2 0-16,-21 6 3 15,-1 0 0 1,1-9-1-16,9-2-3 0,5-5-4 16,7-7 0-16,3 1 0 0,1-3 8 15,2 0-2-15,0 0 3 16,0 0-1-16,0 0 1 16,0 0-6-16,0 0-12 15,5 0 1-15,8 11-7 16,1 9 23-1,5 9 1-15,-9 13-1 0,-2 4 1 16,-5 10 3 0,-3 1 2-1,0 4-5-15,0-3 14 16,0 2 4-16,0-5 0 16,0-6-2-1,-3-4 3-15,3-13-1 16,0-9-6-16,3-10-3 15,28-5 5-15,9-5 3 16,8-3 3-16,10 0-3 16,-5 0-10-16,-8-14 2 0,-11-2-9 15,-16 2-36-15,-15 5-92 0,-3 2-193 16,0 4-405-16</inkml:trace>
  <inkml:trace contextRef="#ctx0" brushRef="#br0" timeOffset="2088">11381 587 1126 0,'0'0'174'0,"0"0"-38"0,0 0-1 0,0 0-59 15,0 0-57-15,0 0-19 16,-3 69 19-16,3-25 3 16,3-4-9-16,0 3 0 15,2-3-4-15,-5-1-5 0,0-3-4 16,0-3-2-1,0 0-73-15,0-6-202 0,0-13-272 16</inkml:trace>
  <inkml:trace contextRef="#ctx0" brushRef="#br0" timeOffset="2669">11613 202 1046 0,'0'0'142'0,"0"0"-76"15,0 0 16-15,0 0-9 16,0 0-44-16,173-55-19 16,-145 77-7-16,-9 11-3 15,-11 5-3-15,-8 9 3 16,0-3 3-16,0 0 0 15,-21-2-3-15,-3-1 2 16,0-5 3-16,6-2-3 16,15 1 0-16,3-11-2 15,0-2 0-15,35-5 0 16,9-6-3-16,7-3 2 16,2-5 2-16,-11-3 3 15,-5 0-1-15,-10 0-1 16,-9 0 1-16,-5-3 2 0,-4 0 7 15,-9 3 17 1,0 0 14-16,0 0-7 0,0 0 5 16,0 0-23-16,0 0-14 15,-15 8 0-15,-7 20 9 16,0 10-1-16,4 4-6 16,9 2 2-16,9 3 2 15,0-1 3-15,0 7-1 16,0-2 0-16,0 4-7 15,9 5 1-15,7-1 4 16,2-9 2-16,-5-6 18 16,-8-12-20-16,-2-9-4 0,-3-10-1 15,-3-5-4-15,-39-8-1 16,-22 0 0-16,-15 0-10 16,-8-5-72-16,2-6-110 15,6-7-259-15</inkml:trace>
  <inkml:trace contextRef="#ctx0" brushRef="#br0" timeOffset="1652">10397 524 1122 0,'0'0'169'0,"0"0"20"15,0 0-46-15,0 0-65 0,0 0-33 16,0 0-20-16,-4-58-13 16,4 58-10-16,0 28 3 15,0 6-5-15,7 14 4 16,4 2 3-16,-1 2-7 15,1 6 1-15,2 0-1 16,-4-3-44-16,3-3-60 16,1-5-139-16,3-11-232 31</inkml:trace>
  <inkml:trace contextRef="#ctx0" brushRef="#br0" timeOffset="1834">10760 961 694 0,'0'0'347'0,"0"0"-199"0,0 0 5 16,0 0-43-16,0 0-72 15,0 0-11-15,-77 97-6 16,35-53-15-16,-1-3-6 16,4-3 0-16,5-5-169 15,4-8-214-15</inkml:trace>
  <inkml:trace contextRef="#ctx0" brushRef="#br0" timeOffset="1184">9520 524 998 0,'0'0'238'0,"0"0"-38"0,0 0-48 15,0 0-55-15,0 0-46 16,0 0-19-16,-6-41-13 15,6 41-7-15,0 0-12 16,0 13-1-16,0 19 1 16,8 14 1-16,1 6 1 0,-5 0-2 15,-4 9-15-15,0 2-66 16,0-3-114-16,3-2-281 16</inkml:trace>
  <inkml:trace contextRef="#ctx0" brushRef="#br0" timeOffset="1328">9843 956 863 0,'0'0'270'0,"0"0"-105"16,0 0 9-16,0 0-68 16,0 0-56-16,0 0-46 15,-58 47 9-15,7-1-13 0,-5 3-8 16,7-2-124-1,9-3-198-15,16-2-411 0</inkml:trace>
  <inkml:trace contextRef="#ctx0" brushRef="#br0" timeOffset="-650">5641 763 1041 0,'0'0'147'0,"0"0"-64"15,0 0 54-15,0 0-29 0,0 0-60 16,0 0-25-16,0 0-23 16,0 8 0-16,0 28 0 15,0 11 1-15,0 5 2 16,0 0 0-16,10 1-1 15,12-6 0-15,2-3 1 16,3-12-3-16,1-13 0 16,-10-7 0-16,-2-9-2 15,-5-3 0-15,-1 0 2 16,9-6 4-16,-1-19 13 16,3-10 5-16,-2-1 17 15,-8 5-8-15,-1 9-9 16,-4 12 8-16,-6 1-10 15,0 9-2-15,0 0-8 0,0 0-9 16,0 0-1-16,0 0-7 16,0 0-5-16,15 17-3 15,15 11 11-15,20 10 2 16,11-5 2-16,8-4 0 16,2-6 0-1,-10-12 2 1,-6-8-2-16,-12-3 0 15,-12 0 0-15,-4-14 5 16,-3-19 0-16,-6-11 1 0,1-11 6 16,-9-3 1-16,-10-2-8 0,0 5 3 15,0 5-4-15,-29 8-2 16,-10 16-2-16,-1 11-3 16,3 10-4-16,5 5-3 15,6 0-32 1,15 4-15-16,4 25-35 15,7 4-23-15,0 5-85 16,18-4-56-16,16-7-149 16</inkml:trace>
  <inkml:trace contextRef="#ctx0" brushRef="#br0" timeOffset="-398">6614 777 681 0,'0'0'270'0,"0"0"-100"16,0 0-7-16,0 0 0 0,0 0-59 15,0 0-24-15,-7-108-26 16,7 108-11-16,0 0-16 16,0 0-19-16,0 0-8 15,0 17-10-15,7 21 7 16,11 12 2-16,1 2 2 16,-1-1 1-16,-1 5 0 15,6-9-2-15,-2-5-21 16,0-12-45-16,3-8-51 15,-5-14-105-15,-4-8-36 16,-6 0-8-16,-6 0-17 16,-3-10-204-16</inkml:trace>
  <inkml:trace contextRef="#ctx0" brushRef="#br0" timeOffset="-244">6763 989 237 0,'0'0'222'0,"0"0"-24"16,0 0-79-16,0 0-18 15,0 0 18-15,0 0-25 16,-95-38-11-16,95 36-21 15,0-2-15-15,25 4-22 16,8-2-12-16,19-4-1 16,15-1-12-16,4-8-37 15,-4 2-246-15,-9 1-342 16</inkml:trace>
  <inkml:trace contextRef="#ctx0" brushRef="#br0" timeOffset="4497">6054 2204 786 0,'0'0'236'0,"0"0"-71"15,0 0-16-15,0 0-16 16,0 0-36-16,0 0-25 16,0 0-20-16,-43-123-15 15,43 123-16-15,0 0-10 0,0 0-5 16,0 0-6-1,3 13-4-15,26 23 4 0,3 10 1 16,-1 7 2-16,-1 2-2 16,-1 0-1-16,0-3 0 31,0-8 2-15,-5-6-1-16,-3-15 0 15,-8-9 1-15,-8-12-1 0,1-2-1 0,-2 0 2 0,2-2 3 16,3-29 1-1,3-10 2-15,4-17-5 16,5-2-1 0,0-1 2-16,-2 6-1 15,-1 17-2-15,-9 13-1 16,1 16 1 0,-10 9 3-16,2 0-4 0,7 0-6 15,9 9-9-15,8 18 14 0,1 4 1 16,-3 1 0-16,0 2 0 15,4-4-2 1,-1-5-1-16,-3-4 0 16,-1-6 5-16,-9-9-3 15,-4-4 1 1,-4-2-2-16,0 0 2 0,3-6 1 16,4-24 5-16,-1-11-1 0,-3-6-1 15,-3-6 1-15,0-2-3 0,-3 6-1 16,-3 8 2-1,0 8-2-15,0 11 0 0,0 6-1 16,0 7 0-16,0 6-2 16,0 3-8-16,0 0-37 0,0 0-98 15,0 31-188-15,12 5-48 0</inkml:trace>
  <inkml:trace contextRef="#ctx0" brushRef="#br0" timeOffset="4808">7072 2150 734 0,'0'0'236'0,"0"0"-140"0,0 0 7 16,0 0-27-16,0 0-52 15,0 0-18-15,156-25 4 16,-90 21-3-16,2 0-2 15,-7 0-2-15,-18 2-3 16,-22 2-11-16,-18 0-84 16,-3 0-83-16,0 2-90 15,-30 15-51-15</inkml:trace>
  <inkml:trace contextRef="#ctx0" brushRef="#br0" timeOffset="4879">7182 2362 262 0,'0'0'187'0,"0"0"-83"0,0 0 9 16,0 0-11-16,0 0-56 16,0 0-30-16,236 10-11 15,-136-26-5-15,-2-4-151 16</inkml:trace>
  <inkml:trace contextRef="#ctx0" brushRef="#br0" timeOffset="5350">8312 2105 695 0,'0'0'273'0,"0"0"-176"16,0 0 22-16,0 0 20 16,0 0-86-16,0 0-43 15,119-60-2-15,-79 60-4 16,4 0 2-16,-5 12-1 16,-3 6 2-16,-5 4-1 15,-10 2 1-15,-8 5-7 16,-13 6-3-16,0 9 3 15,-16 5 13-15,-26 1 2 16,-1-3-3-16,9-18-7 0,19-6-1 31,15-9-3-15,0-6 3-16,21-2-4 0,26-6 28 16,14 0 38-16,8-6-18 15,5-16-14 1,0 6-19-16,-13-1-11 0,-13 11-4 15,-14 6-56 1,-24 0-241-16,-10 3-870 16</inkml:trace>
  <inkml:trace contextRef="#ctx0" brushRef="#br0" timeOffset="6843">6217 3227 916 0,'0'0'239'0,"0"0"-116"0,0 0 22 0,0 0-32 16,0 0-61-16,0 0-30 15,0-17-20-15,0 42-2 16,11 14 0-16,5 13 10 15,-1 1 1-15,0-4-5 16,3 3-3-16,1-6-1 16,-1-7 2-16,0-11-4 15,-5-12 2-15,-2-7 1 16,-3-9-3-16,-6 0 3 16,1 0 2-16,3-3 16 15,4-32 24-15,8-19 0 16,6-11-31-16,3-7-2 15,4 1-6-15,-4 8 3 47,-8 18-8-47,-9 21-1 16,-7 17 2-16,-3 7-5 0,0 0 2 0,0 0-36 0,2 4-46 0,8 27-78 16,2 7 36-1,3 3-130-15,1 1-39 31,-1-7-148-15</inkml:trace>
  <inkml:trace contextRef="#ctx0" brushRef="#br0" timeOffset="7442">6781 3461 433 0,'0'0'242'0,"0"0"-93"0,0 0 23 16,0 0-23-16,0 0-24 0,0 0-23 16,31-99-12-16,-31 82-37 15,-3 9 6-15,-12 0-18 16,5 5-27-16,1 3-14 15,4 0-1-15,-8 0-16 16,-8 9 2-16,-1 16 15 16,4 4 4-16,12 5-4 15,6-4-7-15,0-5 1 16,6-6-8-16,12-6-10 16,4-4-4-16,2-7 7 15,0-2-1-15,1 0 22 16,-3-2 3-16,-4-15 2 15,-2 1 0-15,-8 8 2 16,-2 2-2-16,-3 6 4 0,-3 0-3 16,0 0-6-16,0 0-4 15,0 0-4-15,12 0-2 16,7 6 10-16,8 7 1 16,7-2 1-16,8-8 2 15,8-3 0 16,-5 0-1-31,1 0 2 0,-7-16-2 0,-2-12 6 16,-6-5-2 0,-4-3-4-16,-8-8 12 15,-6-8 0-15,-11-6 5 16,-2 3-8-16,0 8-1 16,-5 11 2-16,-17 12 12 15,-3 10-15 1,4 6 0-16,2 8-10 0,1 0-6 15,-6 14 6-15,5 24 0 16,4 17 4 0,15 9-3-16,0 0 1 15,4-2-2-15,31-7 2 0,12-8-1 16,4-9-1-16,7-8-4 0,0-5-19 16,10-8-69-16,9-12-128 15,5-5-145-15</inkml:trace>
  <inkml:trace contextRef="#ctx0" brushRef="#br0" timeOffset="7688">7958 3255 267 0,'0'0'621'0,"0"0"-475"0,0 0-28 15,0 0-22-15,0 0-46 16,0 0-47-16,34-3 8 15,5 3-1-15,9 0-5 16,2 0-5-16,-13 0-41 16,-13 8-98-16,-18 6-44 15,-6 0-84-15,-3-1-237 16</inkml:trace>
  <inkml:trace contextRef="#ctx0" brushRef="#br0" timeOffset="7767">7863 3484 223 0,'0'0'345'0,"0"0"-221"0,0 0-49 16,0 0 46-16,0 0-59 15,156-6-30-15,-86-2-24 16,-3-1-8-16,-9 6-230 16</inkml:trace>
  <inkml:trace contextRef="#ctx0" brushRef="#br0" timeOffset="9937">10024 3269 580 0,'0'0'380'0,"0"0"-215"15,0 0 10-15,0 0-28 0,0 0-54 16,0 0-47-16,0-55-26 16,0 55-20-16,0 21 0 15,0 9 0-15,0 10 0 16,0-5 1-16,27-2 1 16,7-8 1-16,9-8-2 15,-4-9 4-15,-2-8-3 16,-7 0 4-16,-9 0 6 15,-2-20-1-15,-7-8 16 16,-12-10 13-16,0 2-9 16,0-2-10-16,-12 0-13 0,-15 7-2 15,-10 4-6-15,-3 12-1 16,1 10-3-16,2 5-3 16,0 0-20-16,7 33-42 15,12 14-78-15,11 3-126 16,7-3-118-16</inkml:trace>
  <inkml:trace contextRef="#ctx0" brushRef="#br0" timeOffset="10151">10598 3549 627 0,'0'0'398'0,"0"0"-267"0,0 0 14 15,0 0-19-15,0 0-32 16,0 0-44-16,-144 143-27 16,83-91-16-16,0 3-7 15,6 0 0-15,9-5-59 16,16-6-199-16,15-11-243 16</inkml:trace>
  <inkml:trace contextRef="#ctx0" brushRef="#br0" timeOffset="11512">12238 3060 916 0,'0'0'211'0,"0"0"-111"15,0 0 46 1,0 0-24-16,0 0-53 0,0 0-42 15,5-25-25 1,30 25 1-16,15 0 2 0,2 0 0 16,-12 0-4-16,-8 16 0 15,-13-1-1-15,-9 0 0 16,-10 2 0-16,0 2-6 16,-7 6-8-16,-29-3 14 15,-1 3-3-15,3-9 3 16,16-5 1-16,12-6-1 15,6-5 1-15,0 0-1 16,0 4-4-16,0-2 2 16,6 9-3-16,12 1 5 0,6-2 4 15,0 4-1 1,5 1-1-16,-2 1-2 0,-2 3 1 16,-3 2-1-16,-4 2 0 15,-4-4 1-15,-7 0-1 16,-7-8 1-16,0 0-1 15,0 1-4-15,-28-2-4 16,-12-2 6-16,-2-2-2 16,5 0-61-16,13-4-43 15,5 4-28-15,16-6-72 16,3 0-115-16</inkml:trace>
  <inkml:trace contextRef="#ctx0" brushRef="#br0" timeOffset="11883">12807 3219 755 0,'0'0'207'15,"0"0"-50"-15,0 0 33 16,0 0-47-16,0 0-85 16,0 0-30-16,0 2-25 15,0 27 0-15,0 3 3 16,0 0 12-16,0 2-9 15,0-7-4-15,10-4 0 16,5-6-1-16,-1-7-3 16,9-7 7-16,1-3-1 15,3 0 12-15,1 0 18 0,-6-13 3 16,-8-7-9-16,-4-7 5 16,-5-4-12-16,-5-5-7 15,0 0-6-15,-2 1-6 16,-30 5-5-16,-7 5-1 15,-7 5-4-15,1 10-4 16,-2 7-20-16,12 3-32 16,4 0-46-16,7 0-103 15,11 0-167-15,10 0-339 16</inkml:trace>
  <inkml:trace contextRef="#ctx0" brushRef="#br0" timeOffset="12515">13198 2600 896 0,'0'0'190'0,"0"0"-92"0,0 0 14 16,0 0 6-16,0 0-64 15,0 0-26-15,-3-60-28 16,40 60 1-16,5 1 1 16,5 19-2-16,-11 12 0 0,-8-3 0 15,-7 4 1-15,-8 0-1 16,-10 3 0-16,-3 1-10 16,0 0 8-16,-31 5 2 15,-9-2 0-15,0 2 3 16,11-6-2-16,6-8 4 15,12-4-3-15,11-8 0 16,0-2-2-16,8-5-2 16,23-1 2-16,12-3 5 15,15-5 0-15,3 0 2 16,0 0-4-16,-3 0 1 16,-11 0-2-16,-8 0 2 15,-6 0 6-15,-15 0 2 16,-5 0-1-16,-10 0-2 15,-3 0-1-15,0 8 2 0,0 9 4 16,0 11 13-16,0 9 16 16,0 5-15-16,0 5-8 15,-3-3-11-15,0 3 4 16,3 0 4-16,0 2-12 16,0 3 11-16,6 1 0 15,10-4-6-15,-1-5-3 16,-1-7 0-16,-4-6-3 15,-4-11 2-15,-6-4-4 16,0-5-2-16,0 1-5 16,-27 1 4-16,-28 1 1 15,-22 5 0-15,-12 1-66 0,-2-1-119 16,-7-6-244-16</inkml:trace>
  <inkml:trace contextRef="#ctx0" brushRef="#br0" timeOffset="10789">11090 3147 993 0,'0'0'145'0,"0"0"-49"15,0 0 19-15,0 0-56 16,0 0-46-16,0 0-11 16,53-16-2-16,-39 24-1 15,-1 17 1-15,-5 2 1 16,-8 1-1-16,0 3 0 16,0-4-2-16,-14-3 2 15,-2 1 8-15,6-6-8 16,10-4-3-16,0-5-15 0,0-1 1 15,19-9 8 1,20 0 9-16,8 0 3 0,14-9 3 16,0-18-3-16,-3-6 5 15,-5 3-2-15,-11 0 5 16,-12 7 9-16,-9 6 0 16,-8 10-4-16,-7 4 18 15,-6 3-7-15,0 0-16 16,0 0-7-16,0 0-4 15,0 19-5-15,0 19 5 16,0 4 16-16,7-1-9 16,17-6-3-16,3-4-3 15,7-7 3-15,3-9-2 0,5-7 0 16,1-8 6-16,3 0 5 16,-6-11 15-16,-4-16 17 15,-8-7-1-15,-12-7-9 16,-11-3-7-16,-5-2-7 15,0-4-9-15,-37 9-5 16,-8 5-4-16,-10 11-3 16,-1 11-3-16,8 11-2 15,4 3-6-15,15 3-15 16,4 30-36-16,13 14-54 16,9-3-94-16,3-2-99 15,0-4-293-15</inkml:trace>
  <inkml:trace contextRef="#ctx0" brushRef="#br0" timeOffset="11019">11994 3419 515 0,'0'0'520'0,"0"0"-392"15,0 0-8-15,0 0 0 16,0 0-47-16,0 0-40 15,-8 36-6-15,-23-2 10 16,-6 3-19-16,-8 2-13 16,-2 5-5-16,1 1-18 15,4-5-165-15,11-9-112 0,19-15-164 16</inkml:trace>
  <inkml:trace contextRef="#ctx0" brushRef="#br0" timeOffset="9390">9425 2809 583 0,'0'0'273'0,"0"0"-142"0,0 0 0 16,0 0-33-16,0 0-21 16,0 0-34-16,-56-73-33 15,14 73-10-15,-16 0 0 16,0 0-5-16,5 13 2 0,11 4 4 15,15-7-2-15,17 1 0 16,7-2-1-16,3 0-2 16,0 1 0-16,7 4 2 15,23-1-1-15,1 6-3 16,6-2-11 0,-2 3 17-16,-6-3 0 0,-8 7 0 15,-8 3-1-15,-11 1-3 16,-2 2 3-16,0 3 1 62,-34 2-2-46,-11-4 0-16,1-2-3 0,4-6 10 0,14-12-5 0,13-6 4 0,10-2-3 0,3-3 0 0,0 0 4 0,0 0 1 16,0 0 4-16,0 0-4 15,0 0-2-15,0 0-1 16,0 0 3-16,3 6-6 15,1 2-2-15,5 11-6 0,0 9 8 16,3 10 11 0,-2 4 9-16,1-2 7 15,5 4 23-15,5-5-25 16,6 0-9 0,7-10-3-16,0-1 7 15,3-8 0-15,2-6-6 16,-2-9-4-16,3-5-6 15,-3 0-1-15,-5 0-3 16,-6-5-97 0,-9-20-117-16,-4-12-168 15</inkml:trace>
  <inkml:trace contextRef="#ctx0" brushRef="#br0" timeOffset="9625">9727 3079 433 0,'0'0'548'15,"0"0"-361"-15,0 0 9 16,0 0-46-16,0 0-74 0,0 0-40 16,0-17-12-1,0 28-11-15,0 16-1 0,0 12 18 16,0 2-11-16,0 0-11 16,0 3 0-16,0-2-6 15,0 2-2-15,0-3-34 16,7-3-85-16,4-7-177 15,7-8-194-15</inkml:trace>
  <inkml:trace contextRef="#ctx0" brushRef="#br1" timeOffset="60233">15754 1715 828 0,'0'0'204'0,"0"0"-121"0,0 0 69 16,0 0-8-16,0 0-30 15,0 0-52-15,-56-141-13 16,56 117-31-16,9-1-3 16,9 8 1-16,3 7-13 15,-2 0-1-15,5 10 1 16,2 0-3-16,-2 7-4 15,-3 25 1-15,-3 13 1 16,-5 4 0-16,-10 1-2 0,-3-1 4 16,0-2 0-1,0-3 1-15,0-8 1 16,0-11 0-16,-3-15-2 0,3-10-5 16,0 0 5-16,0 0 4 15,0 0 4-15,0-25-2 16,0-15-3-16,14-15-1 15,12-9-1-15,1-5 1 16,0 12-2-16,-2 12 0 16,-6 18-1-16,-2 19-1 15,-2 3 1-15,1 5-3 16,2 0 3-16,3 11-3 16,1 21-1-16,-4 10 4 15,1 2 0-15,-7 0 1 16,-3-3-4-16,-6-3 2 0,-3-5 2 15,0-3-9 1,7-7-78-16,1-10-88 0,19-13-116 16,17 0-195-16</inkml:trace>
  <inkml:trace contextRef="#ctx0" brushRef="#br1" timeOffset="60439">16508 1578 757 0,'0'0'214'0,"0"0"-140"16,0 0 48-16,0 0 8 15,0 0-66-15,0 0-35 0,61 0-21 16,7-4 5 0,20-9-4-16,1-6-9 0,-7 4-8 15,-21 13-187-15,-31 2-97 16,-30 0-358-16</inkml:trace>
  <inkml:trace contextRef="#ctx0" brushRef="#br1" timeOffset="60607">16465 1937 838 0,'0'0'146'0,"0"0"-31"16,183-19 36-1,-91-3-82-15,-1 3-48 0,-15 11-17 16,-17 8-4-16,-20 0-175 16,-13 0-588-16</inkml:trace>
  <inkml:trace contextRef="#ctx0" brushRef="#br1" timeOffset="61558">17732 1309 994 0,'0'0'188'0,"0"0"-85"0,0 0 18 15,0 0-11-15,0 0-24 16,-82-150-35-16,82 139-35 15,24 2-11-15,13 4-1 16,3 5-4-16,7 0-1 16,-5 9 1-16,-5 24-2 15,-7 8 2-15,-15 11-3 16,-12 6-1-16,-3 5 4 16,-3-5 1-16,-31-3-1 15,-5-5 0 1,-4-15 2-16,3-7-1 0,6-15 1 15,13-7 0 1,13-6-1 0,8 0 4-16,0 0-5 0,0 0 2 15,0 0 0-15,8 0-2 0,13 0-7 16,8 0 7-16,5 0 6 16,-2 0-5-16,0 0-1 15,-3 6-1-15,2 21 0 0,-4 6-4 16,2 8 3-16,-8 0 1 15,-10 1-1-15,-4 2-1 16,-7 0 2-16,0-6-1 16,-15-2 2-16,-35-10 2 15,-14-5 2 1,-9-8-2-16,0-3-2 0,8-9-1 16,17-1-8-16,14 0-52 15,16 0-77-15,12 0-172 0,6 0-347 16</inkml:trace>
  <inkml:trace contextRef="#ctx0" brushRef="#br1" timeOffset="61826">17177 2460 987 0,'0'0'222'0,"0"0"-192"16,0 0 64-16,0 0 53 16,0 0-84-16,222 13-37 15,-56-20 24-15,11-13-23 16,-15 1-14-16,-19 5 1 16,-20 3-10-16,-28 5-4 15,-34 4-2-15,-34 2-54 16,-24 0-90-16,-3 0-94 15,-21 17-92-15</inkml:trace>
  <inkml:trace contextRef="#ctx0" brushRef="#br1" timeOffset="62073">17335 2776 798 0,'0'0'209'15,"0"0"-115"-15,0 0 70 16,0 0-8-16,217-22-14 15,-82 0-44-15,12 0-52 16,-13 6-23-16,-18 5-5 16,-27 5-10-16,-19 0-7 15,-21 6-1-15,-19 0-20 16,-4 0-30-16,-15 0-52 16,-1 0-99-16,-10 0-127 15</inkml:trace>
  <inkml:trace contextRef="#ctx0" brushRef="#br1" timeOffset="111528">16868 7884 833 0,'0'0'199'0,"0"0"-96"0,0 0 14 15,0 0-15-15,0 0-46 16,0 0-42-16,0 51-9 15,0 4 43-15,0 6-16 16,0 1-20-16,0 5-3 16,0-6-3-16,0-6-2 15,0-3-1-15,0-11-3 16,0-3-42-16,-3-4-152 16,-3-15-183-16</inkml:trace>
  <inkml:trace contextRef="#ctx0" brushRef="#br1" timeOffset="111804">16975 7474 929 0,'0'0'156'0,"0"0"-65"15,0 0-7-15,0 0-31 16,0 0-37-16,0 0 37 16,154 186 27-16,-96-87-15 15,-5 11-20-15,-6 3 3 16,-14 3-11-16,-18 4-19 0,-15 7-13 16,-29 0-5-16,-66 4-8 15,-40-4-150 1,-34-1-305-16</inkml:trace>
  <inkml:trace contextRef="#ctx0" brushRef="#br1" timeOffset="88800">2807 9165 939 0,'0'0'207'0,"0"0"-18"15,0 0-14-15,0 0-49 16,0 0-47-16,0 0-32 0,0-91-5 16,0 91-8-1,0 0-10-15,0 0-15 0,0 0-9 16,0 22-3-16,0 22-8 16,0 25 11-16,0 10 4 15,0-1 3-15,-3-4-3 16,3-14-4-1,0-5 3-15,0-8-6 0,5-6-25 16,1-14-48-16,0-6-52 16,-2-11-59-16,-4-10-3 15,0 0 8-15,0 0 79 16,0-16 21-16,-10-12 46 16,-1 3 36-16,-2 4 3 15,0 1 26-15,2 0 60 16,-2 7-5-16,7-5 0 0,4 6 3 15,2-8-11-15,0 1 5 16,5-11-17-16,41-8-41 16,25-9-20-16,14-3-2 15,1 9 1-15,-22 14-2 16,-22 12-10-16,-26 13-45 16,-16 2-49-16,0 0-41 15,-13 8-44-15,-24 17-63 16</inkml:trace>
  <inkml:trace contextRef="#ctx0" brushRef="#br1" timeOffset="88984">2825 9442 186 0,'0'0'457'0,"0"0"-354"15,0 0 3-15,0 0-12 16,0 0 34-16,0 0-14 16,116 44-41-16,-70-34-23 15,9 5-30-15,6 2-11 16,0-1-2-16,0 3-7 15,-6 3-83-15,-7-8-180 16,2-6-643-16</inkml:trace>
  <inkml:trace contextRef="#ctx0" brushRef="#br1" timeOffset="89316">3735 8733 979 0,'0'0'223'16,"0"0"-46"-16,0 0-1 15,0 0-58-15,0 0-50 16,0 0-39-16,-88-61-18 16,78 97-9-16,-8 25-2 15,-1 24 11-15,4 8 0 16,6 4-5-16,6-1 0 15,3-3-2-15,0-5-2 16,22-8-2-16,20-14-9 16,16-10-23-1,9-19-42-15,4-17-70 0,3-17-93 16,-8-3-33 0,-8-14-153-1</inkml:trace>
  <inkml:trace contextRef="#ctx0" brushRef="#br1" timeOffset="89614">4113 9338 502 0,'0'0'260'0,"0"0"-134"0,0 0 10 0,0 0-14 16,0 0 16-16,0 0-53 15,10-113-36-15,12 110-30 16,7 3-7-16,5 0-3 16,6 0 1-16,-6 9-4 15,-7 10-2-15,-9 3-1 0,-8 6-3 16,-10 2 0-16,0 8-2 15,-21 9 2 1,-26-3 6-16,2 0-2 0,8-14-1 31,22-11-3-15,15-8 0-16,0-5-1 0,15-4 0 16,31-2 1-16,16 0 3 15,17-11-3 1,6-18-5-16,-2-2-77 0,-15 3-83 15,-20 10-37-15,-17 6-40 16,-17 4 17-16,-4 4-103 16</inkml:trace>
  <inkml:trace contextRef="#ctx0" brushRef="#br1" timeOffset="89746">4726 9412 148 0,'0'0'312'0,"0"0"-122"0,0 0-48 16,0 0-26-16,0 0-6 16,0 0-24-16,8-6-2 15,-8 12 3-15,0 24-32 16,-8 12 73-16,-18 5-82 15,-1-1-34-15,-1-2-5 16,1-3-7-16,6-8-84 16,12-7-181-16,9-12-244 15</inkml:trace>
  <inkml:trace contextRef="#ctx0" brushRef="#br1" timeOffset="90059">4885 9080 1052 0,'0'0'126'0,"0"0"-77"0,0 0 12 16,0 0-26-16,0 0 2 15,0 0 6-15,63 79-15 16,-63-41 5-16,0 6 7 15,0 3 1-15,-10-5-26 16,-8-6-3-16,4-6-4 0,7-8-5 16,7-3 0-1,0-8-2-15,7-3 4 0,30-8-4 16,21 0 0-16,17-11-1 16,4-24-11-16,-8-12-127 15,-21-1-99-15,-26-1-69 16,-16-11-447-16</inkml:trace>
  <inkml:trace contextRef="#ctx0" brushRef="#br1" timeOffset="90309">5134 8714 935 0,'0'0'237'0,"0"0"-139"16,0 0-5-16,0 0-27 0,0 0 88 15,0 0-79 1,166 198-17-16,-129-133-21 0,-8 14-19 16,-19 5-13-16,-10 15-5 15,-25 5-27-15,-47-2-144 16,-18-7-414-16</inkml:trace>
  <inkml:trace contextRef="#ctx0" brushRef="#br1" timeOffset="66406">9953 5732 1197 0,'0'0'149'0,"0"0"-147"0,0 0 52 16,0 0 25-16,0 0 11 16,0 0-53-16,107 108-16 15,-97-75-2-15,-5 0-6 16,-5 5-4-16,0 7-5 16,-18 9-3-16,-15 3 0 15,-4 2 5-15,3-13-5 16,13-10 3-16,8-7-4 15,13-17 0-15,0 0-1 16,7-4 1-16,29-3-1 16,26-5 1-16,20 0 3 0,16-19-1 15,9-14-2 1,-7 0-42-16,-16 0-77 0,-15 0-121 16,-13 3-156-16</inkml:trace>
  <inkml:trace contextRef="#ctx0" brushRef="#br1" timeOffset="66701">10591 5327 485 0,'0'0'736'0,"0"0"-549"16,0 0-66-16,0 0-11 15,0 0-53-15,0 0-41 16,-8-17-12-16,42 49-1 16,24 20 9-16,14 20 14 15,8 16-12-15,0 14 3 16,-19 13-14-16,-18 15 5 16,-35 4-7-16,-8 9-1 15,-39-3-2-15,-34-10-40 16,-19-15-37-16,-8-18-202 15,-5-26-302-15</inkml:trace>
  <inkml:trace contextRef="#ctx0" brushRef="#br1" timeOffset="65356">8362 5447 555 0,'0'0'202'0,"0"0"-39"16,0 0-18-16,0 0-12 15,0 0-12-15,0 0-19 16,-32-83-19-16,27 77-21 15,-1 4-3-15,2 2-2 16,1 0-24-16,3 0-13 16,-3 0-18-16,-8 19-2 15,-20 42-8-15,-12 26 8 16,-9 29 13-16,9 0-12 0,19 2 4 16,17-2-2-16,7-7-1 15,18-12-1-15,32-17 0 16,5-25 0-16,6-15-1 15,3-12-11-15,0-11-29 16,4-12-64-16,-4-5-130 16,-12 0-204-16</inkml:trace>
  <inkml:trace contextRef="#ctx0" brushRef="#br1" timeOffset="65827">8832 5801 579 0,'0'0'530'15,"0"0"-417"-15,0 0-53 16,0 0 64-16,0 0-32 16,199-105-51-16,-141 103-21 15,-3 2-2-15,-7 0-8 16,-8 0 5-16,-12 14-11 15,-9 4 6-15,-17 2-10 16,-2 8 0-16,-9 4 0 16,-40 10 4-16,-19 2 1 15,-8-3 0-15,15-8 2 0,18-16-5 16,28-9-2-16,15-8 2 16,0 0-5-16,0 0 3 15,3 0 0-15,22 5-5 16,12 1 4-16,5 5 2 15,7 3 3-15,0 0-2 16,-1 3 2-16,-1 7-8 16,1 6 9-16,-2 3-4 15,-9 0-1-15,-9 0 2 16,-14 3 0-16,-14-1 0 16,0 4 1-16,-35-3-1 15,-33 2 5-15,-17-5-7 16,-5-5-1-16,11-10-86 15,15-3-139-15,24-7-165 0</inkml:trace>
  <inkml:trace contextRef="#ctx0" brushRef="#br1" timeOffset="66054">9565 6290 842 0,'0'0'189'16,"0"0"-71"-16,0 0 90 0,0 0-74 16,-27 182-50-16,-15-119-46 15,-11 7-23-15,-5-2-6 16,-3-4-6-16,9-12-3 16,12-14-96-16,19-16-273 15,21-22-640-15</inkml:trace>
  <inkml:trace contextRef="#ctx0" brushRef="#br1" timeOffset="64427">6778 5657 946 0,'0'0'204'0,"0"0"-31"0,0 0 0 16,0 0-46-16,0 0-39 15,0 0-39-15,0-62-24 16,0 62-8-16,0 0-10 15,0 3-5-15,6 36-2 16,1 25 0-16,-4 26 21 16,0 8 7-16,0 7-11 15,-1 1-3-15,3-9-5 16,0-6-3-16,1-16-4 16,0-15 0-16,1-13-2 0,-4-14-2 15,-1-14-25-15,-2-11-42 16,0-5-20-16,0-3-36 15,0 0 15-15,0-11 4 16,0-25-96-16,0-14-1 16,0-1 82-16,0 3 94 15,-12 5 22-15,-3 7 5 16,3 4 11-16,-7 7 62 16,8 2 23-16,-2 6-15 15,7 4 23-15,6-4 21 0,0-5-17 16,0-2-10-1,25-15-72-15,33-5-17 0,18-8 5 16,15 3-5-16,-2 4-3 16,-15 10-3-16,-26 15-2 15,-24 10-1-15,-14 10 0 16,-10 0-26-16,0 0-77 16,-13 27-92-16,-21 14 74 15,-14 11-142-15,-7 6-297 16</inkml:trace>
  <inkml:trace contextRef="#ctx0" brushRef="#br1" timeOffset="64623">6870 6172 154 0,'0'0'539'0,"0"0"-377"15,0 0-44-15,0 0-8 16,0 0-3-16,0 0 32 0,110 0-24 16,-58 8-14-16,0 15-38 15,9 5-6-15,3 4-29 16,0 10-5-16,7-2-11 15,-7 2-6-15,-9-1-6 16,-13 1-5-16,-13-4-91 16,-18-5-203-16,-4-14-449 15</inkml:trace>
  <inkml:trace contextRef="#ctx0" brushRef="#br1" timeOffset="67509">8435 4379 690 0,'0'0'216'15,"0"0"-78"-15,0 0-34 0,0 0 26 16,0 0-26-16,0 0-20 16,-15-85-27-16,12 85-22 15,3 0-18-15,-4 0-17 16,-2 0-5-16,-5 36-8 16,-8 16 11-16,4 19 2 15,2 9 3-15,4 0-3 16,9 0 1-16,0-5 1 15,0-10-1-15,19-7 0 16,10-8-1-16,6-9-9 0,4-8-68 16,-8-9-89-1,-4-7-51-15,-5-9-66 0,-4-2-292 16</inkml:trace>
  <inkml:trace contextRef="#ctx0" brushRef="#br1" timeOffset="67942">8804 4897 454 0,'0'0'234'15,"0"0"-101"-15,0 0 2 16,0 0-41-16,0 0-24 16,0 0-32-16,4-89-30 15,10 81-3-15,5 7-3 16,6 1-4-16,-4 0 2 15,4 0 0-15,-4 15-3 16,-6 14 1-16,-3 0 2 0,-2 4 0 16,-10-1 1-16,0-1-1 15,0-7 0-15,0-7 6 16,0-9-6-16,0-8-1 16,0 0 1-16,0 0 1 15,0 0 14-15,2 0-5 16,7-21 14-16,4-13-6 15,5-10-17-15,3 4 1 16,4 5-1-16,-7 6 0 16,-2 14-1-16,-7 8 0 0,3 7-2 15,6 0-8-15,1 3 7 16,2 25-3-16,0 4 3 16,0 1 3-16,-5 3-1 15,0-3-15 1,-5 0-82-16,-1-8-114 0,3-3-262 15</inkml:trace>
  <inkml:trace contextRef="#ctx0" brushRef="#br1" timeOffset="68141">9531 4946 309 0,'0'0'333'16,"0"0"-211"-16,0 0-11 15,0 0-24-15,0 0-39 0,0 0-26 16,-27 63 8-16,0-19-10 16,-1 1-13-16,1-1-7 15,-2-4-4-15,3-4-219 16</inkml:trace>
  <inkml:trace contextRef="#ctx0" brushRef="#br1" timeOffset="68874">9858 4668 608 0,'0'0'126'0,"0"0"-59"0,0 0-22 16,0 0-27-16,0 0-18 16,0 0 0-16,-5-22-147 15,5 28-79-15</inkml:trace>
  <inkml:trace contextRef="#ctx0" brushRef="#br1" timeOffset="71739">9926 4795 636 0,'0'0'254'0,"0"0"-94"15,0 0 3-15,0 0-27 0,0 0-28 16,0 0-24-16,-58-116-28 16,58 114-6-16,0 2-17 15,0 0-16-15,0 0-14 16,0 0-3-16,0 2-11 15,0 23-6-15,0 11 15 16,0 8 2-16,12 3 3 16,6 0-2-16,1-7-1 15,-4 2 0-15,1-12 1 16,-5-8 0-16,-1-12-2 16,-4-6 1-16,-4-4-6 15,1 0 4-15,2 0 0 16,0 0 2-16,4-9 8 15,3-16-1-15,4-7-6 16,2-4 6-16,-3 6-3 16,-5 8-4-1,-5 11 2-15,-2 5 1 16,-3 6-3-16,3 0-1 0,-3 0-2 0,4 0-2 16,5 0-7-16,3 14-8 15,10 11 19-15,-1-1-3 16,-3-1-1-16,1-4 2 15,-4-6-17-15,-6-8 11 16,-1-1 3-16,0-4 5 16,-6 0 0-16,7 0 1 15,4-6 4-15,8-21 2 16,3-11-4-16,1 1 7 16,-3-1-2-16,-14 2-2 15,-1 8-3-15,-7 1-2 16,0 8-1-16,0 2-53 15,-18 7-194-15,-1-1-120 16,10 0-397 0</inkml:trace>
  <inkml:trace contextRef="#ctx0" brushRef="#br1" timeOffset="71947">10424 4341 646 0,'0'0'256'0,"0"0"-116"0,0 0 18 16,0 0 6-16,0 0-36 16,0 0-86-16,0-42-29 15,16 65-13-15,10 29 0 16,8 19 9-16,6 7 6 16,-6 10 1-16,-17 0-3 15,-13 2-8-15,-4 9-5 16,-58-3-26-16,-31 1-268 15,-27-9-733-15</inkml:trace>
  <inkml:trace contextRef="#ctx0" brushRef="#br1" timeOffset="86584">8896 6794 926 0,'0'0'241'15,"0"0"-164"-15,0 0 26 16,0 0 4-16,0 0-27 15,0 0-32-15,-55 31-12 16,-15 13 3-16,-25 13-8 16,-18 15-4-16,-22 10 6 15,-24 14-10-15,-15 9-5 16,-19 10-6-16,-14 9 1 16,-10 3 1-16,-9-4-5 15,12-7 14-15,22-14-5 16,26-18-4-16,35-9-4 0,37-20-2 15,39-22-2-15,24-14-1 16,19-13 1-16,12-4-5 16,0-2-1-16,0 3 1 15,0-3-1-15,0 0 0 16,-10 8 0-16,-1 4-1 16,-5 1-3-16,7-2-21 15,6-5-26-15,3-1-39 16,31-5-70-16,60 0-36 15,50-33-52-15,36-32-441 16</inkml:trace>
  <inkml:trace contextRef="#ctx0" brushRef="#br1" timeOffset="87301">8957 6833 712 0,'0'0'200'0,"0"0"-72"0,0 0 6 16,0 0-50-16,0 0 12 16,0 0-15-16,-21-31-14 15,21 31-15-15,0 0-19 16,0 0-18-16,24 0-15 15,49 23 5-15,49 12-4 16,41 12 40-16,20 2-3 16,13 4-11-16,8 7-8 15,26-1 6-15,39 12 1 16,38-6 10-16,42 1-10 16,27 0-9-16,-1-3-7 15,-10 4 4-15,-35-4 4 16,-39-5-4-16,-51-6 3 0,-59-12-2 15,-53-11-1-15,-51-13-14 16,-37-13 6-16,-29-3 1 16,-8 0-2-16,-3 0 3 15,0 0-4-15,0 0 0 16,0 0-4-16,-24 0-19 16,-34 8-44-16,-43 5-54 15,-45-1-100-15,-38-12-544 16</inkml:trace>
  <inkml:trace contextRef="#ctx0" brushRef="#br1" timeOffset="92181">5752 7254 768 0,'0'0'170'0,"0"0"-62"0,0 0 8 16,0 0-27-16,0 0-61 16,0 0-28-16,0-20-22 15,0 28-157-15,0 20-149 16</inkml:trace>
  <inkml:trace contextRef="#ctx0" brushRef="#br1" timeOffset="94062">7313 7042 452 0</inkml:trace>
  <inkml:trace contextRef="#ctx0" brushRef="#br1" timeOffset="95820">11395 6660 879 0,'0'0'253'0,"0"0"-103"0,0 0 26 16,0 0-50-16,0 0-47 15,0 0-46-15,0-31-30 16,0 56-3-16,0 27 0 16,0 12 15-16,-11 1-2 15,-2-7-5-15,7-12-1 16,3-10-2-16,0-13-1 16,3-10-2-16,0-8 0 15,0-5-2-15,0 0 3 16,0 0 3-16,0 0 7 15,0-16-4-15,-4-22-1 16,1-12-6-16,3-8 0 16,0-5 1-16,0 0-3 15,0-1 0 32,0 7 2-31,3 5-2-16,13 11 0 0,2 7-5 0,-2 18-1 0,-1 5 4 0,0 7-7 0,7 4 1 0,0 0 0 15,2 12 6-15,-3 18-2 16,-6 9 2-16,-9 2-1 31,-6-2 1-31,0-1-6 16,0 6-9-16,-15-2-43 16,-12 3-41-1,3-3-150-15,2-6-218 16</inkml:trace>
  <inkml:trace contextRef="#ctx0" brushRef="#br1" timeOffset="96034">11780 6882 629 0,'0'0'303'0,"0"0"-195"16,0 0 15-16,0 0 41 15,0 0-37-15,0 0-50 16,22-22-36-16,-22 22-38 15,0 17-3-15,0 15 0 16,-3 10 22-16,-10-2-5 0,5-1-9 16,-2-3-3-1,1-3-3-15,4-8-2 0,2-9-42 16,-2-4-163-16,3-12-89 16,2 0-188-16</inkml:trace>
  <inkml:trace contextRef="#ctx0" brushRef="#br1" timeOffset="96300">11839 6640 829 0,'0'0'161'16,"0"0"-69"-16,0 0 66 15,0 0-62-15,0 0-48 0,0 0-28 16,-107 22-8-16,107 2-6 15,0-1-1-15,6-9 3 16,15-6-1-16,0-2 3 16,-2-6-1-16,-1 0 6 15,-5 0 14-15,-4-12-5 16,-7-4-15-16,-2 2-9 16,0 3-24-16,-5 8-100 15,-14 3-108-15,9 0-184 16</inkml:trace>
  <inkml:trace contextRef="#ctx0" brushRef="#br1" timeOffset="97836">12129 6860 929 0,'0'0'178'15,"0"0"-96"-15,0 0 56 16,0 0-26-16,0 0-49 16,0 0-34-16,-159-14-15 15,120 52-5-15,8 10-6 16,15 1 10-16,10 4-6 16,6-7-2-16,0-7-2 0,34-9-2 15,3-11-1-15,6-13 1 16,2-6 3-16,0 0 3 15,2-9-5-15,-4-21 7 16,-6-8 1-16,-11-9 30 16,-4-5 5-16,-10-7-10 15,-6-3-9-15,1-5-2 16,-4 12-2-16,-3 9-13 16,0 16 11-16,0 15 7 15,0 11-6-15,0 4-2 16,0 0-16-16,0 0-3 15,-7 16-14-15,-17 31 11 16,0 8 3-16,-3 13 7 0,8-9-6 16,10-10 1-1,6-3-1-15,0-4-1 0,3-10 2 16,0-9-1-16,0-9-1 16,0-9-2-16,0-2 0 15,0-3 1-15,0 0-2 16,0 0 2-16,0 0-4 15,0 0-4-15,21-22-2 16,9-9 3-16,7-1 8 16,0 4-3-16,-6 6-7 15,-7 12 2-15,-6 6 0 16,-5 4-6-16,-4 0 2 16,-4 9-6-16,-1 18 8 15,-4 9-2 1,0-1 3-16,-9 4-4 15,-10-9 9-15,13-8 4 16,4-6-2 0,2-7-7-16,0-1 5 0,0-2 0 15,0-4 3-15,0 4-2 0,11-6-1 0,5 0 7 16,10 0-3-16,8 0 0 16,3-11 0-16,6-14 4 15,-6-1-1 1,-10 1 0-16,-5-1-1 15,-10-2 11-15,-5-4-3 16,-7-1 7-16,0 3 0 0,0 0-13 16,-23 4 3-16,-1 10 2 15,3 5-6-15,5 8-3 16,8 3-1-16,5 0 0 16,-4 12-1-16,4 22 0 15,0 14 2-15,0-1 3 16,3-7-3-1,0-3 3-15,3-10-2 0,13-5-1 16,2-8 0-16,3-6-1 16,3-3 0-16,1-5 1 0,0 0 0 15,2 0 2-15,4-8 1 16,2-19 1-16,-2-4-3 16,-1-5 1-16,1 1 3 15,-7 7-4 1,-6 6 1-16,-5 11-2 15,-2 11-7-15,2 0 5 0,0 0-1 0,1 0 1 16,-1 14-2 0,-7 5 0-16,4 1 4 0,-5-4 1 15,1-2-1-15,1-6 1 16,-4-3-1-16,0-5 0 16,-3 0 1-16,0 0 0 15,0 0 2-15,0 0-1 16,0 0 5-16,0 0-1 15,-6-11-6-15,-10-5 3 16,-2 2-5-16,0 6 2 0,-1 2-6 16,3 6-6-1,-5 0 4-15,0 0 5 0,3 20-3 16,-4 13 5-16,11 3 1 16,7-2 0-16,4-3-3 15,0-6 3-15,7-6 0 16,20-10 0-16,4-7-1 15,1-2 2-15,5 0-1 16,0-16 6-16,-3-17-4 16,0-8 4-16,-7-9-6 15,-3-7 7-15,-8-10-1 16,-8-7 6-16,-8-2-2 0,0 1-4 16,0 6 1-1,0 20-6-15,0 18 4 16,0 18-2-16,-2 13-3 15,-4 0-5-15,-13 47-11 16,-5 24 9-16,6 22 5 16,12 9 4-1,6-14 2-15,30-13-2 16,38-18-1-16,20-21-1 16,22-14-7-16,7-14-26 15,-8-8-25-15,-23 0-71 16,-43-5-203-16,-40-31-313 15</inkml:trace>
  <inkml:trace contextRef="#ctx0" brushRef="#br1" timeOffset="100374">5400 7399 760 0,'0'0'192'16,"0"0"-50"-16,0 0 9 16,0 0-24-16,0 0-15 15,0 0-27-15,-31-88-47 16,31 88-38-16,0 17-3 0,0 32-18 16,0 22 21-1,0 14 7-15,13 1-2 0,0-6-3 16,-5-3 1-16,5-11-2 15,-4-17 1-15,-4-16-2 16,2-16 1-16,-4-15-1 16,-3-2 2-16,3 0 8 15,0 0 3-15,0-8 6 16,1-28 19-16,-4-21-11 16,0-17-23-16,3-9 2 15,-3-2-3-15,0-6-2 16,0 3 1-16,0 15-1 15,0 17 0-15,-3 26 0 16,3 16 0-16,0 14-1 16,0 0-2-16,0 2-8 0,21 40-14 15,25 18 10-15,12 11 14 16,0-1 2-16,0-5-2 16,0-10 0-16,-3-15 0 15,-12-14 0-15,-13-14 0 16,-9-6 0-16,-8-6 1 15,-8 0 1-15,8 0 3 16,0-18-3-16,-2-17 5 16,-1-9 0-16,-7-11-3 15,-3-12 2-15,0-7 1 16,-13-2-1-16,-11 7-5 16,0 22 1-16,6 19-2 15,8 15-5-15,4 13-4 16,3 0-27-16,3 0-31 0,0 0-71 15,0 28-87 1,19 15 138-16,7 7 15 16,6-1-128-16,-5-5-61 15</inkml:trace>
  <inkml:trace contextRef="#ctx0" brushRef="#br1" timeOffset="100714">6130 7526 254 0,'0'0'367'0,"0"0"-228"15,0 0 10-15,0 0-34 16,0 0-28-16,0 0-23 0,-29-33 6 16,24 33-37-1,3 0-19-15,-1 0-14 0,-6 8-12 16,-1 22 12-16,5 12 3 16,5-7-2-16,0-2 0 15,3-8-1-15,18-12-2 16,3-4 2-16,-3-6 3 15,5-3 4-15,-5 0-3 16,3-14 9-16,-6-10 4 16,-2-5 33-16,-5 2 8 15,-11-1 0-15,0 1-13 16,0-3-13-16,-18 5-12 16,-12 1-20-16,-4 7-3 0,4 5-6 15,5 5-10-15,6 1-49 16,11 4-77-16,8-7-47 15,0-2-36-15,8-5-224 16</inkml:trace>
  <inkml:trace contextRef="#ctx0" brushRef="#br1" timeOffset="100959">6265 7124 428 0,'0'0'268'0,"0"0"-131"16,0 0 25-16,0 0-44 15,0 0-55-15,0 0-32 16,0 14-24-16,0 35-6 16,0 14 48-16,0 6 9 15,6-5-25-15,7-9-16 16,5 0-8-16,0-6 1 16,-2-6-10-16,-5-15-37 15,-8-5-119 1,-3-10-96-16,0-7-180 15</inkml:trace>
  <inkml:trace contextRef="#ctx0" brushRef="#br1" timeOffset="101080">6259 7526 441 0,'0'0'246'0,"0"0"-116"16,0 0 9-16,0 0-52 16,0 0-4-16,0 0-39 0,236-149-18 15,-138 116-13-15,-11 8-11 16,-23 15-2-16,-27 4-137 15,-24 6-323-15</inkml:trace>
  <inkml:trace contextRef="#ctx0" brushRef="#br1" timeOffset="102918">6690 7204 718 0,'0'0'162'0,"0"0"-35"0,0 0-16 16,0 0 9-16,0 0-15 15,0 0-25-15,-10-55-15 16,10 55-15-16,0 0-13 16,0 0-20-16,0 0-13 0,0 0-1 15,0 3-3-15,0 19-7 16,3 13 3-16,16 10 4 15,2 6 2-15,-3-1 0 16,1-1 0-16,-4-2 0 16,-2-8-1-1,-1-11 0-15,-5-15-1 0,-5-7 1 16,-2-6-1-16,3 0 1 16,-3 0 2-16,0 0 4 15,0 0 3-15,0 0 13 16,0-17 33-16,0-13-15 15,0-17-36 1,-12-8-4-16,-4-16 2 16,5-12-2-16,-5-5 0 15,3 2 0 1,5 13 0-16,2 12-1 16,-1 17-1-1,7 14 1-15,0 16 0 0,0 9-2 16,0 2-1-16,0 3-7 15,0 0 0-15,0 0-3 0,10 0-3 0,17 0 7 16,4 19 1-16,-4 14-8 0,-9 8 8 16,-8 3-7-16,-10 0-1 15,0 0-3-15,-10-2-21 16,-14-7-48-16,0-2-23 16,-1-3-51-16,1-5-99 15,2-3-405-15</inkml:trace>
  <inkml:trace contextRef="#ctx0" brushRef="#br1" timeOffset="103220">6931 7262 285 0,'0'0'410'16,"0"0"-240"-16,0 0 4 15,0 0-48-15,0 0-22 16,0 0-31-16,6-14-32 16,-6 14-14-16,0 0-21 0,0 0-6 15,0 11-13-15,7 14 13 16,2 4 2-16,-4 6 4 16,-2-3-4-16,1 1-1 15,2-3 3-15,-3-5-4 16,0-8-57-16,-3-7-104 15,0-4-80-15,0-6-187 16</inkml:trace>
  <inkml:trace contextRef="#ctx0" brushRef="#br1" timeOffset="103555">6882 7128 520 0,'0'0'194'0,"0"0"-80"0,0 0 29 16,0 0-63-16,0 0-50 16,0 0-15-16,-6-9-15 15,6 9-6-15,0 2 5 16,6 12 1-16,6-9 4 16,-6-1-4-16,4-4 3 15,-4 0 3-15,4 0 4 16,-2 0 16-16,2-4 20 15,-4-9 4-15,-3 2-16 16,-3 0 0-16,0 0-6 16,0 2-12-16,0 4-16 15,-22 2-6-15,1 3-29 16,0 0-42-16,2 0-85 16,14 17-77-16,5 5-209 0</inkml:trace>
  <inkml:trace contextRef="#ctx0" brushRef="#br1" timeOffset="105047">7121 7226 324 0,'0'0'340'0,"0"0"-176"0,0 0-24 15,0 0-42-15,0 0-26 16,0 0 0-16,3-27-15 15,-3 27-22-15,0 0-35 16,0 0-4-16,-3 13-11 16,-7 14 15-16,5 4 5 15,5-1-4-15,0-5 0 16,0-2-1-16,0-11-1 16,11-4 0-16,5-4 0 15,-1-4 0-15,1 0 1 16,5-8 7-16,-3-15-1 15,-2-7 4-15,-2-2-2 16,-1-8 4-16,0-6 21 16,-5-7 8-16,-2-4 7 0,-2-7-36 15,-4 7 1 1,0 4 5-16,0 13 9 0,0 9-8 16,-10 14 12-16,2 15-7 15,4 2-14-15,1 0-10 16,0 0-7-16,-6 27-13 15,2 23 12-15,2 13 8 16,5 3 0-16,0-2 5 16,5-9-4-16,21-6-1 15,-2-5 0-15,-6-11 0 16,-2-9-6-16,-10-9-10 16,-4-13-19-16,1-2-11 0,0 0 28 15,-3 0 18-15,0 0 13 16,0-11 4-16,0-14-15 15,0-5-1-15,0 0 1 16,3-1-2-16,4 0 1 16,1 5-1-16,2 10 0 15,-4 2-3-15,0 8 1 16,4 6-2-16,-2 0-3 16,2 0-1-16,-4 0-7 15,-3 20-6-15,-1 4-4 16,-2 6-12-16,0 0-16 15,0-5 28-15,0 0-34 16,0-11-1-16,0-6 13 16,0-5 24-16,8-3 8 15,-3 0 11-15,11 0 4 16,2 0 4-16,3-16 0 16,4-4 4-1,-4 1 12-15,-3-1-5 16,1 1 9-16,-7 0 8 15,-3-3 10-15,1 0-12 16,-4-2-5-16,-4-1 7 16,1-3-5-16,-3 6-10 15,0 6-2-15,0 5 14 16,0 5-1-16,0 6-2 0,0 0-13 0,-8 0-13 16,-2 0-10-1,4 22-2-15,0 9 12 0,6-1 0 16,0-3-4-16,9-7-14 15,19-4 10-15,-1-8 7 0,0-5 1 16,-1-3 0 0,-9 0 2-16,-2 0-2 15,4-6 3-15,-7-15 6 16,4-1-8-16,-2-7 4 0,-1 3 0 16,-5-2-1-16,2-3-4 15,3 7 2-15,-7 8-1 16,0 4-1-16,-4 9 0 15,5 3-2-15,-1 0-5 16,7 0-8-16,1 12 9 16,-1 10-1-16,0-2 2 0,-8-5 5 15,1-4-1-15,-3-5 1 16,1-6 1-16,-4 0-1 16,0 0 2-16,0 0 10 15,0 0 8-15,0 0 9 16,-7-11-26-16,-4 0-2 15,-2 6 1-15,-3 1 5 16,5 4-7-16,-8 0-12 16,4 0 6-16,2 12 0 15,5 15 4-15,5 3-2 16,3 0-14 0,0-2-7-1,0-3-13-15,3-8 12 16,8-8-6-1,5-5 8-15,-4-4 17 16,0 0 2-16,0-8 5 0,-2-17 5 16,-4-8 3-16,0-5 46 15,-6-6 4-15,0-11-27 0,0-6 4 16,0-5 0 0,0-3-13-16,0 6-12 0,0 5 3 15,-9 11 0 1,-6 17 4-16,5 11-8 15,1 16 6-15,6 3-5 16,3 0-10-16,0 25-19 0,0 27-2 0,0 23 21 16,27 1 2-16,7-4 1 15,9-14-3-15,2-17-28 16,5-16-70 0,2-13-43-16,-1-12-26 15,-1 0-40-15,-11-12-25 16,-14-13-204-16</inkml:trace>
  <inkml:trace contextRef="#ctx0" brushRef="#br1" timeOffset="106640">13978 8106 868 0,'0'0'185'0,"0"0"-53"16,0 0 50-16,0 0-39 15,0 0-36-15,0 0-32 16,0 0-23-16,0-127-20 16,0 127-9-16,0 0-7 15,0 0-8-15,0 25-8 16,0 28 0-16,15 21 12 0,1 11 0 16,2 0-7-16,-4-5 0 15,5-9-1 32,5-11 1-47,-2-7-5 16,-3-9-1-16,-8-11-46 0,-11-5-50 0,0-12-86 0,-3-8-144 0,-21-8-40 15,-1 0-477 1</inkml:trace>
  <inkml:trace contextRef="#ctx0" brushRef="#br1" timeOffset="106819">14063 8463 427 0,'0'0'356'0,"0"0"-168"15,0 0-48-15,0 0-26 0,0 0 7 16,39-173-13 0,19 121-74-16,19-6-11 0,12 1-8 15,-1 6 5-15,-11 13-13 16,-16 11-4-16,-27 10-3 16,-26 17-25-16,-8 0-111 15,-14 17-141-15,-33 21 11 16,-1 6-426-16</inkml:trace>
  <inkml:trace contextRef="#ctx0" brushRef="#br1" timeOffset="107027">14204 8332 492 0,'0'0'320'0,"0"0"-143"16,0 0-66-16,0 0-23 0,0 0-25 15,0 0-21-15,17 30-6 16,12-3 44-16,8 9-13 15,2 2-22-15,12 1-12 16,2-6-16-16,2-3-7 16,3-8-5-16,0-6 2 15,-7-8-7-15,-4-4-39 16,-10-4-143-16,-7 0-148 16,-2-31-424-16</inkml:trace>
  <inkml:trace contextRef="#ctx0" brushRef="#br1" timeOffset="107406">15083 7468 1017 0,'0'0'219'16,"0"0"-98"-16,0 0 45 15,0 0-57-15,0 0-54 16,0 0-35-16,-54 25-18 16,39 38-1-16,-4 28 40 15,1 13-13-15,5 6-17 16,7 14 7-16,6 4-3 0,0 5-7 16,0-9-3-16,27-17-4 15,7-21 5 1,9-15-3-1,-3-13-3-15,-4-17-17 0,7-17-23 16,9-18-47 0,6-6-64-16,13-19-64 15,2-25-62 1,-12-5-209-16</inkml:trace>
  <inkml:trace contextRef="#ctx0" brushRef="#br1" timeOffset="111046">15720 8034 542 0,'0'0'237'0,"0"0"-119"0,0 0-7 0,0 0-18 15,0 0-26-15,0 0-40 16,0 0-17-16,-13-46 0 16,13 46 0-16,0 0-4 15,10 0-6-15,1 19 3 16,10 11 4-16,-5 14 0 15,-3 8 0-15,-10 9 0 0,-3 2 3 16,0-3-2-16,-19-5-7 16,-5-10 3-1,3-10-1-15,8-13 0 16,4-9-3 0,5-9 1-1,4-2-1-15,0-2 2 0,0 0-1 0,0 0-1 16,0 0 4-16,0 0 3 0,0 0 2 15,13 0-4-15,21 0-5 16,17-16 5-16,17-6 0 16,-1 3-4-16,4 5-1 15,-5 3-53-15,-8 6-75 16,-5 5-110 0,-14 0-299-16</inkml:trace>
  <inkml:trace contextRef="#ctx0" brushRef="#br1" timeOffset="111249">16373 8417 631 0,'0'0'147'0,"0"0"-3"16,0 0 6-16,0 0-62 16,0 0-21-16,0 0-26 15,3-6-15-15,-3 6-2 16,0 12-16-16,0 12-1 15,0 14 16-15,-9 6-15 0,-28 9-3 16,-8 7-5-16,-7-8-72 16,6-2-185-16,18-14-362 15</inkml:trace>
  <inkml:trace contextRef="#ctx0" brushRef="#br1" timeOffset="134010">8294 12195 936 0,'0'0'128'0,"0"0"-20"16,0 0 55-16,0 0-46 15,0 0-46-15,0 0-40 0,-15-22-12 16,15 38-9-16,0 23-9 16,0 14 29-16,0 4-3 15,0 4 6-15,6-1-13 16,7 2-3-16,-8-6-9 15,1 8-4-15,-3-10 1 16,-3-7-3-16,0-8-2 16,0-11-2-16,0-6-67 15,0-9-103-15,0-13-127 16,0 0-116-16</inkml:trace>
  <inkml:trace contextRef="#ctx0" brushRef="#br1" timeOffset="134335">8330 11843 984 0,'0'0'153'0,"0"0"-43"15,0 0 24-15,0 0-19 16,0 0-30-16,0 0-45 15,-24-57-23-15,33 57-14 16,32 24 0-16,16 23 10 16,16 11 24-16,4 8-16 0,2 10-1 15,-5 4-2 1,-13 3 3-16,-16 2-11 0,-16 1-2 16,-27 1-4-1,-2 1-2-15,-34 2-2 0,-27 2-7 16,-5-7-41-16,5-7-105 15,14-13-150-15,17-12-292 16</inkml:trace>
  <inkml:trace contextRef="#ctx0" brushRef="#br1" timeOffset="124590">4071 9905 423 0,'0'0'471'0,"0"0"-376"0,0 0-65 16,0 0 48-16,0 0 13 15,0 0-29-15,18-11-16 16,-18 11-7-16,0 0-16 16,-15 3 1-16,-43 37-10 15,-40 23 17-15,-45 26-16 16,-22 15 0-16,-30 22 0 16,-19 23 4-16,-27 16 3 15,-32 22 0-15,-23 12-8 16,-23-5 7-16,12-7-6 15,25-25 12-15,41-24-2 16,48-33-9-16,58-31 0 16,47-27-9-16,42-22-5 15,29-14-2-15,9-6 3 16,8-2-3-16,0-3 3 0,0 0-2 16,0 0 0-16,0 0-1 15,0 0-7-15,0 0-27 16,0 0-43-16,13 0-79 15,35-23-68-15,39-17-68 16,22-18-287-16</inkml:trace>
  <inkml:trace contextRef="#ctx0" brushRef="#br1" timeOffset="125569">3943 10014 716 0,'0'0'180'0,"0"0"-144"16,0 0 39-16,0 0 34 15,0 0-11-15,0 0-7 16,0-14-19-16,0 14-13 15,0 0-12-15,0 0-3 16,0 0-5-16,0 0-8 16,0 0 2-16,0 0-8 15,0 0-2-15,0-2-7 16,6 2-6-16,3 0-5 16,25 0-5-16,21 16 5 15,33 23 4-15,35 13 4 16,20 12-5-16,32 15-3 15,31 23 3-15,45 8 6 16,37 8-4-16,30-3 16 16,-4-5-8-16,-17 0-7 15,-34 4-9 1,-43 1 4-16,-34-2-3 16,-33-6 2-16,-29-11 1 15,-19-11 3-15,-25-13-3 16,-17-19-1-16,-23-18 2 0,-11-13-3 15,-15-11 1-15,-11-5-1 16,-3-4 2-16,0-2-2 0,0 3 4 0,0-3 3 16,0 3-3-16,0-3-2 15,0 0-3-15,0 0-3 16,0 0-8-16,-17 0-41 16,-27-14-51-16,-26 5-96 15,-25 7-207-15,-24 2-327 16</inkml:trace>
  <inkml:trace contextRef="#ctx0" brushRef="#br1" timeOffset="128621">154 13190 811 0,'0'0'205'0,"0"0"-134"15,0 0 32-15,0 0-3 16,0 0-31-16,0 0-18 0,0 0-8 15,0 0-19-15,0 12-2 16,0 21-3-16,0 13 40 16,0 7-25-16,-12-1-13 15,-10 3-8-15,-6 0-10 16,-2-3 0-16,2-5-2 16,4-17-1-16,8-11-50 15,13-13-86-15,3-6-72 16,13-31-65-16,33-34-137 15</inkml:trace>
  <inkml:trace contextRef="#ctx0" brushRef="#br1" timeOffset="128948">390 12770 643 0,'0'0'273'0,"0"0"-172"0,0 0-36 0,0 0 0 15,0 0-22-15,0 0-2 16,109-22-4-16,-78 22-5 16,-7 0-16-16,-3 25 5 15,-8 13-8-15,-10 15 3 16,-3 7-4-16,0 9 7 15,-21-1 7-15,-8-7-8 0,3-14-6 16,7-16-5-16,11-16-3 16,8-9-4-16,0-2 1 15,0-4-1-15,2 0 4 16,20 0 2-16,15 0 6 16,8-12-9-16,7-13 2 15,-1-5-5-15,-1-1-77 16,-13 7-77-16,-13 2-70 15,-6-2-144-15</inkml:trace>
  <inkml:trace contextRef="#ctx0" brushRef="#br1" timeOffset="129249">755 12344 600 0,'0'0'158'0,"0"0"-55"16,0 0 29-16,0 0-51 15,0 0-39-15,0 0-27 16,3-8-14-16,34 40 3 16,18 10 16-16,9 13 11 15,1 11 3-15,-1 11-10 16,-11 15 4-16,-18 5 1 0,-9 5-4 15,-21-3-10-15,-5-2-1 16,-21 2-8-16,-40 0-6 16,-25-3-47-16,-15-8-150 15,-2-11-156-15</inkml:trace>
  <inkml:trace contextRef="#ctx0" brushRef="#br1" timeOffset="132037">7026 11782 707 0,'0'0'210'16,"0"0"-85"-16,0 0-1 15,0 0 8-15,0 0-44 0,0 0-13 16,-73-13-35-16,57 54-7 16,-2 17 2-16,-4 16 8 15,4 17 4-15,-1 11-12 16,5 16-9-16,-1 14-4 16,-1 16-2-16,13 4-5 15,3-6 1-15,0-20-8 16,9-19-3-16,22-21-2 15,11-21-3-15,1-15-1 16,0-15-15 0,3-20-22-16,3-15-61 15,6 0-106-15,3-34-96 16,-8-9-206 0</inkml:trace>
  <inkml:trace contextRef="#ctx0" brushRef="#br1" timeOffset="133143">7442 12382 959 0,'0'0'137'15,"0"0"-6"-15,0 0 16 16,0 0-23-16,0 0-35 16,0 0-17-16,0 0-18 15,0-19-22-15,0 19-10 16,0 0-6-16,2 0-8 16,-2 0-4-16,0 5-4 15,10 29-6-15,-1 12 6 16,6 12 1-16,1-1 4 15,-5 4-5-15,2 0 1 16,-1 0 0-16,-3-4-1 16,4-8-5-16,-4-2-43 15,-1-6-93-15,-4-2-147 16,-1-9-200-16</inkml:trace>
  <inkml:trace contextRef="#ctx0" brushRef="#br1" timeOffset="133392">7891 12888 777 0,'0'0'292'0,"0"0"-204"16,0 0 3-16,0 0 23 15,0 0-37-15,0 0-8 16,8 74 5-16,-8-38-40 15,-14 6-2-15,-14 4-13 0,-9 1-12 16,-3 2-6-16,-2 1 0 16,-1-3-1-16,9-11-53 15,10-9-122-15,21-16-139 16,3-11-71-16</inkml:trace>
  <inkml:trace contextRef="#ctx0" brushRef="#br1" timeOffset="136216">5892 12220 744 0,'0'0'195'0,"0"0"-72"15,0 0 21-15,0 0-13 16,0 0-30-16,0 0-38 16,0-33-10-16,0 33-16 15,0 0-19-15,0 22-7 16,0 27-8-16,0 26 12 15,0 15 21-15,0 8-22 16,0-3 2-16,0-5-4 16,0-12-8-1,0-18-1-15,6-19-1 16,1-11-2-16,-1-10-30 16,-6-6-81-1,0-6-101 1,0-5-21-16,-3-3 21 0,-13 0-97 0</inkml:trace>
  <inkml:trace contextRef="#ctx0" brushRef="#br1" timeOffset="136376">5803 12644 568 0,'0'0'211'0,"0"0"-73"16,0-141-57-16,31 90 27 16,12-2-31-16,18 0-19 15,10 1-22-15,-2 5-4 0,2 7-6 16,-10 6-23-1,-12 13-2-15,-16 9-1 0,-17 12-21 16,-13 0-69-16,-3 12-101 16,0 18-2-16,-27 11-248 15</inkml:trace>
  <inkml:trace contextRef="#ctx0" brushRef="#br1" timeOffset="136565">5996 12490 339 0,'0'0'338'0,"0"0"-217"15,0 0-17-15,0 0-9 16,0 0-36-16,0 0-24 16,13 85 102-16,21-52-60 15,11 3-8-15,7 3-10 16,9-1-18-16,6 0-15 0,4 0-13 16,1-4-6-16,-4-5-7 15,-10 6-18-15,-18-9-171 16,-22 7-271-16</inkml:trace>
  <inkml:trace contextRef="#ctx0" brushRef="#br1" timeOffset="142432">306 13859 915 0,'0'0'179'0,"0"0"-64"0,0 0 34 16,0 0 3-16,0 0-65 15,0 0-39-15,-130-52-39 16,157 79-4-16,31 26 10 16,21 4 27-16,16 7-17 15,6 4-9-15,5-2 8 0,-1 5-9 16,-2 1-6-16,-2 0 0 15,-9-3-5 1,-12-9-3-16,-14-8-1 0,-10-16 2 16,-17-11-2-16,-15-9 2 15,-11-10-2-15,-7-4 1 16,-6-2 2-16,0 0-2 16,0 0-2-16,0 0-23 15,0 0-70-15,0 0-191 16,0 0-279-16</inkml:trace>
  <inkml:trace contextRef="#ctx0" brushRef="#br1" timeOffset="145441">197 14909 667 0,'0'0'264'0,"0"0"-116"0,0 0 1 16,0 0-7-16,0 0-9 15,0 0-69-15,11-79-36 16,-11 80-15-16,0 30-13 0,0 16 0 15,0 11 28-15,0 11-7 16,0 0-9-16,0-1 1 16,0-1-3-16,7-7-3 15,-4-5-4-15,3-5-1 16,-3-7 1-16,4-10-3 16,-4-5-3-16,2-3-56 15,5-6-84-15,-1-14-67 16,12-5-65-16,0 0-86 15</inkml:trace>
  <inkml:trace contextRef="#ctx0" brushRef="#br1" timeOffset="145672">218 15251 791 0,'0'0'179'0,"0"0"-42"16,0 0-8-16,0 0-11 15,0 0-20-15,0 0-26 16,125-171-28-16,-70 124-16 16,9 3-16-16,4 3-5 15,-7 8-6-15,-16 11-1 16,-13 14-12-16,-24 8-48 16,-8 0-116-16,0 30-106 15,-40 8-2-15</inkml:trace>
  <inkml:trace contextRef="#ctx0" brushRef="#br1" timeOffset="145876">242 15259 734 0,'0'0'149'0,"0"0"-50"0,0 0-6 15,0 0-38-15,0 0 43 16,0 0-30-16,80 74 9 15,-43-44-13-15,5 0-27 16,11 1-19-16,-2-1-8 16,7-3-8-16,4 3-2 15,-5 4-115-15,-5-4-302 0</inkml:trace>
  <inkml:trace contextRef="#ctx0" brushRef="#br1" timeOffset="147590">1055 14816 710 0,'0'0'188'15,"0"0"-41"-15,0 0 7 0,0 0-19 16,0 0-11-16,0 0-32 16,-43-151-30-16,40 134-11 15,3 9-1-15,0 8-10 16,0 0-11-16,0 0-17 15,-5 0-11-15,-5 19 0 16,-9 47-1-16,2 16 1 16,-1 20 4-16,2-5-2 15,13-4 1-15,3-13-2 16,0 0 0-16,0-12-1 16,27-7-1-16,10-7 2 15,3-12-2-15,-3-9-4 0,5-5-18 16,-2-9-28-1,8-13-59-15,7-6-102 0,3 0-86 16,1-6-54-16</inkml:trace>
  <inkml:trace contextRef="#ctx0" brushRef="#br1" timeOffset="149301">1498 15068 918 0,'0'0'146'0,"0"0"-26"16,0 0 27-16,0 0-18 15,0 0-58-15,0 0-25 16,-3-16-10-16,-9 16-7 16,-7 0-16-16,-2 16-11 15,0 15 2-15,2 2 3 0,-2 8-7 16,10 6-1-1,6 0 1-15,5 0-2 0,0-9 4 16,22-2-4-16,15-7 4 16,2-14-2-16,8-7 0 15,-4-8 1-15,-1 0 5 16,-2 0 11-16,-9-23 17 16,-10-1 0-16,-7-8 3 15,-7-4-3-15,-7-6-9 16,0-7-4-16,0-6-14 15,-18 0 0-15,-16-6-4 16,-3 18-1-16,0 1-2 0,2 17-3 16,1 12-2-1,-3 13-3-15,6 0-8 0,-2 0-25 16,12 35-14-16,11 12-18 16,10 8-50-16,0 3-84 15,6-3-89-15,22 0-199 16</inkml:trace>
  <inkml:trace contextRef="#ctx0" brushRef="#br1" timeOffset="149533">1855 15473 714 0,'0'0'260'16,"0"0"-181"-16,0 0 44 0,0 0-13 15,0 0-49-15,0 0-23 16,-2 64 90-16,-25-29-72 16,-5 7-29-16,-7-4-16 15,-7 9-10-15,0-3-1 16,-3 0-113-16,13-9-195 16,12-4-206-16</inkml:trace>
  <inkml:trace contextRef="#ctx0" brushRef="#br1" timeOffset="150430">2259 15105 950 0,'0'0'159'15,"0"0"-40"-15,0 0 56 16,0 0-31-16,0 0-52 16,0 0-34-16,-18-55-23 15,18 55-13-15,0 0-10 16,0 0-5-16,6 0-5 15,1 27 1-15,4 14 5 16,-1 9 3-16,-1 2-2 16,-7 3-3-16,1 1 0 0,1-5-3 15,-4-4-1 1,3 3 0-16,0-14-2 0,0 2-19 16,-3-8-42-16,6-16-102 15,4-11-235-15,5-3-492 16</inkml:trace>
  <inkml:trace contextRef="#ctx0" brushRef="#br1" timeOffset="150711">2363 14738 356 0,'0'0'844'0,"0"0"-718"0,0 0-1 16,0 0-2-16,0 0-66 16,0 0-39-16,-6 37-12 15,27 26 9-15,14 14 23 16,0 3-2-16,2 5-9 16,-3-2-6-16,-3 2-5 15,-10-2-7-15,-12 3-6 16,-9 0-3-16,-9 5-1 15,-52 14-56-15,-31-1-171 16,-18 1-478-16</inkml:trace>
  <inkml:trace contextRef="#ctx0" brushRef="#br1" timeOffset="151943">7463 13641 874 0,'0'0'210'0,"0"0"-103"15,0 0 18-15,0 0 11 16,0 0-43-16,0 0-53 0,0-16-18 15,-3 27-2-15,-34 36-9 16,-27 22 9-16,-25 16 16 16,-14 8 0-16,-11 4-7 15,-2 2-8-15,0-14 0 16,0 3-3-16,6-5-12 16,10-4 3-16,13-4-3 15,26-12 8-15,25-8-10 16,9-8-4-16,8-4 2 15,4-7-2-15,-1-11 3 16,7-6 0-16,4-5 0 16,-2-3-3-16,4 0-3 0,3-11 3 15,0 0 1-15,-3 0-1 16,0 2 0-16,0 4-1 16,-4 5-22-16,7-5-31 15,0 11-57-15,0-10-125 16,40-7-106-16,37-22-189 15</inkml:trace>
  <inkml:trace contextRef="#ctx0" brushRef="#br1" timeOffset="152489">7839 13832 925 0,'0'0'142'0,"0"0"-97"0,0 0 54 16,0 0-3-16,0 0-34 15,0 0 1-15,110 49 37 16,-15-8-24-16,24 3-28 15,21 5-8-15,14 12-14 16,7 11-4-16,16 10-12 16,13 3 4-16,12 6-3 15,-4 0 3-15,-8 3-5 16,-16-12 0-16,-12-5 9 16,-16-22-9-16,-20-17 0 0,-25-19-2 15,-28-10 4 1,-27-6 2-16,-19-3-4 0,-15 0-3 15,-12 0-3-15,0 0-3 16,0 5-21-16,-18 3-57 16,-34 7-109-16,-25-2-316 15</inkml:trace>
  <inkml:trace contextRef="#ctx0" brushRef="#br1" timeOffset="153590">5174 15014 903 0,'0'0'179'0,"0"0"-47"0,0 0 60 16,0 0-35-16,0 0-84 15,0 0-35-15,0-50-17 16,0 81-21-16,-9 29 2 16,-9 22 18-16,-1 21-6 15,1 3 11-15,2 2-13 16,11 2-5-16,5-5 0 16,0-12-4-16,5-2-3 15,27-23 2-15,4-10-4 16,-3-14-26-16,4-19-60 15,7-23-87-15,1-2-89 0,3-13 6 16,2-31-190-16</inkml:trace>
  <inkml:trace contextRef="#ctx0" brushRef="#br1" timeOffset="153928">5504 15644 717 0,'0'0'175'0,"0"0"-8"16,0 0-17-16,0 0-10 15,0 0-49-15,0 0-26 16,0-28-27-16,-3 28-23 0,-3 30-14 16,-1 12 9-16,7 7 4 15,0-2-7-15,0-3-2 16,13-5 0-16,14-15-1 16,4-7-3-16,0-17 1 15,2 0 2-15,4 0 5 16,0-31 5-16,-3-7 3 15,-10-3 10-15,-9-3 2 32,-15-5-10-17,0 1 1-15,-2 7-15 0,-35 8-5 0,-10 3-7 0,2 14-3 16,2 16-14 0,12 0-52-16,12 5-33 15,14 28-97-15,5 6 10 0,0 4-63 16,0-1-252-16</inkml:trace>
  <inkml:trace contextRef="#ctx0" brushRef="#br1" timeOffset="154401">5990 15891 658 0,'0'0'221'16,"0"0"-104"-16,0 0 30 16,0 0 11-16,0 0-62 15,0 0-15-15,0 0-19 0,0 0-21 16,0 0-15-16,0 11-13 15,0 14-3-15,-27 19-2 16,-22 13 12-16,-7 1-8 16,1 4-12-16,10-20 0 15,15 0-37-15,14-11-183 16,16-18-174-16,3-13-451 16</inkml:trace>
  <inkml:trace contextRef="#ctx0" brushRef="#br1" timeOffset="154621">6259 15600 980 0,'0'0'176'0,"0"0"-58"16,0 0 30-16,0 0-61 15,0 0-60-15,0 0 6 16,-12 132 35-16,3-73-45 15,2-3-5-15,1-6-11 16,6-7-7-16,0-7-1 16,0-5-47-16,0-12-152 15,22-17-238-15</inkml:trace>
  <inkml:trace contextRef="#ctx0" brushRef="#br1" timeOffset="154869">6357 15135 948 0,'0'0'246'16,"0"0"-177"-16,0 0-25 16,0 0 19-16,82 148 98 15,-45-54-94-15,3 8-17 16,-13-3-2-16,-11-3-26 15,-11 4-11-15,-5-10-3 16,-15 3-8-16,-39 4-13 16,-26-3-185-16,-22-4-476 0</inkml:trace>
  <inkml:trace contextRef="#ctx0" brushRef="#br1" timeOffset="156076">4272 15234 614 0,'0'0'241'0,"0"0"-72"15,0 0-54-15,0 0 10 16,0 0-46-16,0 0-46 0,-14 73 7 16,7-5 55-1,1 5-65-15,1-6-10 0,5 1 0 16,-3-7-12-16,3-6-4 16,0-7-1-16,0-8-3 15,0-5-25-15,-10-4-124 16,1-12-99-16,-3-8-158 15</inkml:trace>
  <inkml:trace contextRef="#ctx0" brushRef="#br1" timeOffset="156263">4184 15600 664 0,'0'0'173'15,"0"0"-102"-15,0 0 50 16,0 0-50-16,95-163-29 0,-39 133-8 15,2 5-14-15,-2 12-13 16,-3-1-7-16,-16 14-3 16,-13 0-30-16,-14 0-87 15,-10 20-118-15,-7 6-453 16</inkml:trace>
  <inkml:trace contextRef="#ctx0" brushRef="#br1" timeOffset="156406">4282 15701 664 0,'0'0'170'0,"0"0"-1"0,190 6-25 0,-111-1-52 15,4 6-60 1,5 1-18-16,1 7-14 0,-10 1-28 16,-9-10-500-16</inkml:trace>
  <inkml:trace contextRef="#ctx0" brushRef="#br1" timeOffset="157110">9599 15319 1168 0,'0'0'207'0,"0"0"-62"16,0 0-4-16,0 0-58 0,0 0-46 15,0 0-10-15,-6-22-13 16,6 28-7-16,0 29-5 16,0 12 16-16,0 8 3 15,0 3-9-15,0-3-5 16,0 0-2-16,0-9-2 16,3-1 1-16,6-12-4 15,-2-6-5-15,-4-5-33 16,-1-5-32-16,-2-12-27 15,0-5-81-15,0 0-72 16,-2 0 44-16,-14-24-139 16,0-1-216-16</inkml:trace>
  <inkml:trace contextRef="#ctx0" brushRef="#br1" timeOffset="157286">9504 15602 313 0,'0'0'253'16,"0"0"-79"-16,0 0 27 15,0 0-27-15,0 0-32 16,0 0-23-16,24-123-40 15,41 92-20-15,10 0-18 16,15-4-20-16,-1 8-14 16,-14 3 0-16,-12 7-7 15,-18 10-6-15,-24 7-44 16,-15 0-80-16,-6 0-82 16,-16 1-49-16,-23 16-128 15</inkml:trace>
  <inkml:trace contextRef="#ctx0" brushRef="#br1" timeOffset="157505">9647 15509 680 0,'0'0'141'0,"0"0"-92"16,0 0 137-16,0 0-88 16,0 0 3-16,0 0-15 15,40 143-1-15,4-115-18 16,7-7-9-16,7 1-22 15,6-8-13-15,1-4-3 16,-7 2-16-16,-13 3-4 16,-11-10-4-16,-9 6-123 15,-17-3-233-15,-8-8-354 0</inkml:trace>
  <inkml:trace contextRef="#ctx0" brushRef="#br1" timeOffset="158603">10580 15091 886 0,'0'0'187'16,"0"0"-38"-16,0 0 32 15,0 0-41-15,0 0-58 0,0 0-11 16,0-36-27-16,0 36-16 15,0 0-12-15,0 0-4 16,0 0-9-16,-10 44 0 16,-14 17-2-16,-6 21 16 15,5 7-6-15,10-7-3 16,8-3 6-16,7-7-7 16,0-9-4-16,29-8-2 15,16-2 3-15,7-9-4 16,7-14-2-16,4-5-16 15,14-6-38-15,-3-14-38 16,-8-5-105-16,-8 0-124 16,-21-11-66-16</inkml:trace>
  <inkml:trace contextRef="#ctx0" brushRef="#br1" timeOffset="158965">11103 15566 694 0,'0'0'251'0,"0"0"-67"15,0 0-3-15,0 0-26 16,0 0-56-16,0 0-31 16,6-38-26-16,-6 38-16 15,0 0-26-15,-10 17-1 16,-9 16 1-16,-2 5 11 16,12 3-6-16,9-5-4 15,0-6-2-15,6 1 4 0,22-11-2 16,12-7-1-1,8-10 0-15,10-3 4 0,6 0-2 16,-6-28 6 0,-5 1-6-16,-16-1 6 0,-19-5 3 15,-15 3 21-15,-3-12-7 16,-6 6-14-16,-38 7-11 16,-4 1-3-16,-7 17 2 15,0 3-6-15,9 8-19 16,12 0-29-16,16 21-63 15,12 15-59-15,6 0-50 16,0-3-107-16</inkml:trace>
  <inkml:trace contextRef="#ctx0" brushRef="#br1" timeOffset="159182">11600 15779 831 0,'0'0'150'15,"0"0"0"-15,0 0 0 16,0 0-48-16,0 0 13 16,0 0-31-16,-55 159-38 15,0-115-17-15,-9 5-15 16,-12 1-8-16,-1-3-5 0,13-3-1 16,19-8-73-1,24-12-155-15,21-15-186 0</inkml:trace>
  <inkml:trace contextRef="#ctx0" brushRef="#br1" timeOffset="159787">11884 15432 882 0,'0'0'132'15,"0"0"-60"-15,0 0 18 16,0 0-22-16,0 0-28 16,0 0-1-16,10-3 1 15,-10 3 8-15,0 0 14 16,0 0-3-16,0-5-20 15,0 5-12-15,0-7-2 16,0 3-11-16,0 1-1 16,0 0 5-16,0 1-1 15,0 2 0-15,0 0 0 16,0 0-1-16,0 0-3 16,0 0-7-16,0 0-6 15,0 12-4-15,-13 25-1 16,5 12 5-16,1 6 4 15,7 1-3-15,0-7 0 0,7 0 0 16,25-2 0-16,12-8-1 16,1-9-1-16,4-13 1 15,0-9 0-15,-1-8 0 16,5 0 4-16,-3-17 5 16,-8-10 18-16,-9-3 1 15,-11-6 2-15,-10-8-2 16,-12-1-5-16,0-1-9 15,-12 2-8-15,-27 8-6 16,-8 0-5-16,-1 17 4 0,1 2-3 16,7 9 0-1,10 8-2-15,6 0-19 0,12 0-31 16,6 0-16-16,6 14-84 16,0 3-188-16,21-12-238 15</inkml:trace>
  <inkml:trace contextRef="#ctx0" brushRef="#br1" timeOffset="160060">12294 14898 1261 0,'0'0'192'0,"0"0"-37"0,0 0-36 16,0 0-68-16,0 0-32 15,0 0-15-15,129 152 15 16,-53-45 16-16,3 11-7 16,-9 7-6-16,-12-5-10 15,-21 4-5-15,-21-14-3 16,-16 0-4-16,-16-6-1 16,-58 1-7-16,-32-1-33 15,-32 6-62-15,-2-16-161 16,24-12-426-16</inkml:trace>
  <inkml:trace contextRef="#ctx0" brushRef="#br1" timeOffset="161630">15857 9245 724 0,'0'0'437'0,"0"0"-356"16,0 0-39-16,0 0 71 0,0 0-24 15,0 0-43-15,0 19-33 16,-64 36-2-16,-28 19 27 16,-30 17 2-16,-15 2-6 15,-19 15-14-15,-13 2-8 16,-2-3 0-16,3-3-2 16,12-16-2-16,37-13 1 15,33-20 1-15,38-19-5 16,29-21-3-16,14-11-2 15,5-4 1-15,0 0-1 16,0 0 1-16,-3 0-1 16,3 0-9-16,0 0-24 0,0 0-86 15,14-8-147 1,51-31-87-16</inkml:trace>
  <inkml:trace contextRef="#ctx0" brushRef="#br1" timeOffset="162166">16000 8975 179 0,'0'0'562'16,"0"0"-439"-16,0 0-16 15,0 0 16-15,0 0-54 16,0 0 25-16,16 146-15 0,48-105-4 16,28 0-17-1,24 1 2-15,24 1-15 0,19 10-19 16,10 2 0-16,1 10-10 16,11 5-1-16,5-2 2 15,18-5-11-15,31-4 10 16,23-13 10-16,7-5 0 15,-2-10-12-15,-34-7 6 16,-46-5-10-16,-57-4 4 16,-56-7-9-16,-42-8-5 15,-28 2-7-15,0-2-8 16,-21 2-18-16,-32 2-4 16,-13 1-93-16,-14 6-137 15,-9 3-138-15</inkml:trace>
  <inkml:trace contextRef="#ctx0" brushRef="#br1" timeOffset="162826">12000 10958 767 0,'0'0'271'15,"0"0"-137"-15,0 0 10 16,0 0 10-16,0 0-45 15,0 0-55-15,-18-30-13 16,18 30-18-16,0 0-7 0,0 8-10 16,0 39-6-16,0 18 8 15,0 23 22-15,10 5-18 16,1-1-9-16,2-5-3 16,2-9 5-1,1-12-5-15,-5-17-12 0,-4-13-40 16,-7-9-104-16,0-13-167 15,0-8-147-15</inkml:trace>
  <inkml:trace contextRef="#ctx0" brushRef="#br1" timeOffset="163029">11973 11483 628 0,'0'0'152'0,"0"0"-43"0,0 0 7 15,0-146-5-15,30 105-13 16,14 0-34-16,4-1-16 15,10 7-4-15,3 5-16 16,-6 10-11-16,1 10-15 16,-17 6-2-16,-17 4-12 15,-19 0-68-15,-3 14-133 16,-6 14-64-16,-31 4-177 16</inkml:trace>
  <inkml:trace contextRef="#ctx0" brushRef="#br1" timeOffset="163237">12021 11387 237 0,'0'0'438'0,"0"0"-308"16,0 0 7-16,0 0-4 0,0 0-89 15,0 0-23-15,5 2-6 16,22 15 13-16,9 5 56 16,7 0-17-16,5 3-23 15,5-1-7-15,2 4-13 16,3-1-17-16,0-3 0 15,-10-4-7-15,-4-3-2 16,-14-3-66-16,-3-3-147 16,-2-11-113-16,0 0-242 15</inkml:trace>
  <inkml:trace contextRef="#ctx0" brushRef="#br1" timeOffset="163669">12859 10661 505 0,'0'0'231'0,"0"0"-125"16,0 0 46-16,0 0-33 15,0 0-13-15,-48-149-16 16,38 141-4-16,4 8 3 0,6 0-17 16,-2 0-23-1,2 0-27-15,-5 25-8 0,2 32-13 16,-2 23 22-16,-1 11 0 16,3 10-9-16,3 9 2 15,0 6 0 1,0 3-4-16,0-4-6 15,17-9 4-15,14-17-8 16,6-17 0-16,6-15 0 16,2-15-2-16,5-15-1 15,-5-11-9-15,-2-12-29 0,-6-4-40 16,-6 0-66-16,-2-23-83 0,-3-7-91 16,-15-3-351-1</inkml:trace>
  <inkml:trace contextRef="#ctx0" brushRef="#br1" timeOffset="163927">13235 11224 607 0,'0'0'202'0,"0"0"-59"16,0 0-11-16,0 0 15 16,0 0-29-16,0 0-32 15,-24-46-36-15,24 46-18 16,0 0-13-16,0 0-11 15,12 22-4-15,7 7 13 16,5 10 6-16,-6 3-13 16,-6-1-7-16,0 8 1 15,-3-5-4-15,-5 4-15 0,-4-2-150 16,0-7-122 0,0-9-136-16</inkml:trace>
  <inkml:trace contextRef="#ctx0" brushRef="#br1" timeOffset="164177">13559 11513 658 0,'0'0'207'0,"0"0"-89"0,0 0 4 15,0 0-22-15,0 0-49 16,0 0-25-1,0 74 35-15,0-32-41 0,-7-3-9 16,-4 4-1-16,-7-4-5 16,-1-1-5-16,-2-8-12 15,2-2-93-15,4-8-97 16,2-7-138-16</inkml:trace>
  <inkml:trace contextRef="#ctx0" brushRef="#br1" timeOffset="167831">13813 11197 873 0,'0'0'145'0,"0"0"-74"0,0 0 46 0,0 0-8 16,0 0-32-16,0 0-23 15,0 0-22-15,19-5-10 16,-14 17-12-16,-2 27-7 16,6 14 24-16,-2 10-1 15,-2 2-15-15,-5-1-2 16,0 2-9-16,0-7 6 16,0-8-6-16,0-12-10 15,0-11-127-15,0-9-135 16,0-14-290-1</inkml:trace>
  <inkml:trace contextRef="#ctx0" brushRef="#br1" timeOffset="168126">13895 10748 987 0,'0'0'151'16,"0"0"-85"-16,0 0 10 16,0 0-17-16,0 0-36 0,0 0 74 15,88 207-38-15,-51-114-22 16,3 7-18-16,-3 4 3 16,-6 1-15-16,-10-4 1 15,-21-1-7-15,0-5-2 16,-50-1-6-16,-19-6-160 15,-2-15-156-15,13-19-471 32</inkml:trace>
  <inkml:trace contextRef="#ctx0" brushRef="#br1" timeOffset="169062">18097 10883 1022 0,'0'0'164'0,"0"0"-29"15,0 0 17 1,0 0-56-16,0 0-52 0,0 0-16 15,-6-28-8-15,6 28-9 16,0 31-6-16,0 16 15 16,8 12 4-16,2 11-12 15,2-1-4-15,-2 0-2 16,-2-9-4-16,2-10 0 16,-4-15 1-16,-3-10-3 15,-1-11 0-15,1-5 1 16,-3-7 1-16,0 0 1 15,0-2 3-15,0 0 0 16,0 0 18-16,-3-27 10 16,-15-11-27-16,0-15-6 15,-1-7 3-15,1-3-1 0,4 1-2 16,-2 3 2 0,3 12-3-16,2 9 0 0,1 12-1 15,4 13 1 1,3 7 3-16,3 4-3 15,0 2-1-15,0 0 1 16,0 0-5-16,0 0-3 0,0 0 2 16,0 0 0-16,0 0-4 15,0 0 10-15,0 0-3 16,0 0 3-16,0 0 0 16,0 0-2-16,0 0 2 15,0 0 5-15,0 0-3 0,-2 0-1 16,2 0-1-1,0 0-5-15,0 0 5 0,0 0 0 16,0 0 5-16,0 0-5 16,0 0 0-16,0 0-3 15,-5 0-3-15,2 0-35 16,-5 10-61-16,-2 24-73 16,4 4 25-16,6 9-91 15,0-3-81-15</inkml:trace>
  <inkml:trace contextRef="#ctx0" brushRef="#br1" timeOffset="169332">18063 11252 532 0,'0'0'255'0,"0"0"-159"15,0 0 8-15,0 0-2 16,0 0-43-16,0 0-14 15,89-80 3-15,-47 56-5 16,11-6 4-16,8-6-10 16,3 0-14-16,-12 9-15 15,-16 7-6-15,-14 9 0 16,-16 8-2-16,-6 3-21 16,0 0-92-16,-31 0-118 15,-6 6-68-15,-6 16-259 16</inkml:trace>
  <inkml:trace contextRef="#ctx0" brushRef="#br1" timeOffset="169511">18121 11133 427 0,'0'0'294'0,"0"0"-137"0,0 0-20 16,0 0-34-16,0 0-22 16,0 0 19-16,113 0-28 15,-73 3-13-15,-3 17-10 16,5 4 2-16,-5 0-21 15,3 5-11-15,-3 1-8 16,-3 0-7-16,1-2-3 16,-7 0-1-16,-6-9-11 0,-14-3-142 15,-8-5-153-15,0-9-216 16</inkml:trace>
  <inkml:trace contextRef="#ctx0" brushRef="#br1" timeOffset="169852">18641 10344 688 0,'0'0'334'0,"0"0"-238"0,0 0 29 0,0 0 29 15,0 0-64-15,0 0-57 16,-31 50-22-16,18 30 24 16,-1 16 8-16,11 11-12 15,3 0-12-15,0-2 5 16,0-2-9-16,0-5-7 16,14-10-3-16,2-14-3 15,8-13-1-15,7-17-1 16,-1-8 0-16,11-15-7 15,-1-10-35-15,8-11-46 16,7 0-72-16,-7-8-75 16,-1-14-103-16</inkml:trace>
  <inkml:trace contextRef="#ctx0" brushRef="#br1" timeOffset="170686">19102 10799 884 0,'0'0'173'0,"0"0"-75"0,0 0 44 16,0 0-31-16,0 0-20 16,0 0-40-16,-22-64-16 15,22 64-15-15,0 0 4 16,0 0 0-16,0 0-16 15,0 0 6-15,0 5-14 16,0 34 1-16,6 11 9 16,4 4 5-16,-7 1-6 0,2-2-5 15,0-6-2 1,-5-3-2-16,0-3-11 16,0-6-79-16,0-5-95 15,0-7-111-15,0-5-283 16</inkml:trace>
  <inkml:trace contextRef="#ctx0" brushRef="#br1" timeOffset="170895">19318 11118 730 0,'0'0'109'0,"0"0"-55"0,0 0 68 0,0 0 11 16,0 0-10-16,0 0-61 15,-36 148-20-15,21-112-15 16,0 2-6-16,2-2-13 16,-5 0-8-16,-1-9-17 15,5-3-109-15,-2-4-143 16,14-15-380-16</inkml:trace>
  <inkml:trace contextRef="#ctx0" brushRef="#br1" timeOffset="171313">19493 10944 694 0,'0'0'179'0,"0"0"-54"0,0 0-14 15,0 0 4-15,0 0-40 16,0 0-23-16,13-35-28 15,-13 35-9-15,0 15-9 16,0 21 9-16,0 8 57 16,0 0-46-16,0-2-20 15,0-7-4-15,11-4 6 16,2-9-4-16,5-8 1 0,1-9-4 16,2-5 3-1,3 0 3-15,-3 0 3 16,0-14 32-16,-5-11 3 15,0 0-6-15,-4-2-3 0,-3-3-6 16,-6-3-2-16,-3 3-9 16,0 2-4-16,0 7-11 15,-3 7-4-15,-21 5-1 16,-5 6-11-16,-3 3 6 16,-2 0-28-16,3 0-54 15,12 12-87-15,11-10-132 16,8-2-219-16</inkml:trace>
  <inkml:trace contextRef="#ctx0" brushRef="#br1" timeOffset="171670">19662 10388 894 0,'0'0'167'0,"0"0"-45"16,0 0 54-16,0 0-58 16,0 0-37-16,0 0-39 15,-3-58-16-15,3 58-16 16,24 14-8-16,15 22 9 16,10 17 19-16,-3 10-5 0,-6 11-11 15,-7 11 11 1,-8 6-15-16,-11 0 3 0,-7-4-7 15,-7-4-3 1,0-3-3-16,-18-3-3 16,-29-3-34-1,-14-2-102-15,-2-12-202 16,-1-10-451 0</inkml:trace>
  <inkml:trace contextRef="#ctx0" brushRef="#br1" timeOffset="177952">13629 12046 803 0,'0'0'209'0,"0"0"-169"15,0 0 23-15,0 0 49 16,0 0-13-16,0 0-30 0,0 0-20 16,7 9-15-16,-17 24 1 15,-27 19 37-15,-8 11-12 16,-13 9-32-16,-13 8-4 16,-14 11 1-16,-16 10-11 15,-12 8 3-15,-1 5-9 16,14-9-1-16,20-20 2 15,29-22-5-15,20-27 2 16,15-14-3-16,11-11-3 16,5-6 1-16,0 1 6 15,0-6-5-15,0 0-2 16,0 0 1-16,-3 0-3 16,-4 2-9-16,4 1-35 15,0 0-62-15,3-3-75 0,13 0-87 16,45-30-59-1</inkml:trace>
  <inkml:trace contextRef="#ctx0" brushRef="#br1" timeOffset="178509">13559 12140 604 0,'0'0'171'0,"0"0"-80"16,0 0 26-16,0 0 2 16,0 0 9-16,0 0-32 0,-25-43-32 15,25 43-28-15,0 0-8 16,15 19-15-16,32 17 39 15,33 10 12-15,26 3-28 16,31 1 16-16,22 2-12 16,7 6-25-1,1 12 8-15,-1 14-15 0,-4 10 5 16,-13 2 4-16,-12-8 2 16,-17-14-5-16,-22-11-9 15,-13-16 3-15,-8-11 3 16,-13-14-6-16,-9-11 0 15,-18-6-3-15,-19-2 0 16,-12-3 3-16,-6 3-5 16,0-1-17-16,-31 4-43 15,-23 2-53-15,-20 8-141 0,-15 1-137 16</inkml:trace>
  <inkml:trace contextRef="#ctx0" brushRef="#br1" timeOffset="179331">11429 13674 607 0,'0'0'204'0,"0"0"-86"16,0 0 15-16,0 0-3 15,0 0-12-15,0 0-16 16,-30-126-11-16,30 126-28 16,0 0-23-16,0 0-14 15,0 0 0-15,0 0-16 16,6 14-10-16,12 30 0 16,4 11 30-16,-4 11-6 0,0-3-12 15,-2 3-5 1,-5-3-3-1,2-5-1-15,-4-8-3 16,-7-9-1-16,3-8-33 16,-5-8-64-1,0-12-55-15,0-4-21 16,0-9-14-16,-10 0-4 0,-2 0 5 0,0 0-14 16,-4-11 51-16,8 0 150 15,-5 0 0-15,7-1 52 0,-1 2 101 16,4 0-17-16,3 3-19 15,0-10-10-15,0 4-21 16,0-4-13-16,0-4-18 16,7-4 1-16,20-8-34 15,7-3-5-15,3 9-4 16,6-4 11-16,-1 12 4 16,1-3-6-16,-4 6-11 0,-2 5-11 15,-13 1 0-15,-14 10-70 16,-7 0-83-16,-3 0-58 15,0 10 3-15,-18 9-268 16</inkml:trace>
  <inkml:trace contextRef="#ctx0" brushRef="#br1" timeOffset="179577">11558 13955 19 0,'0'0'540'0,"0"0"-382"15,0 0-56-15,0 0-41 0,0 0-10 16,0 0 40-16,88 42-16 15,-41-12 17-15,1 2-15 16,4 2-14-16,-1-1-35 16,-4-3-12-16,-2-11-7 15,-5-5 1-15,-6-9-10 16,-13-5-15-16,-2 0-142 16,-8-8-83-16,-1-30-198 15</inkml:trace>
  <inkml:trace contextRef="#ctx0" brushRef="#br1" timeOffset="179883">12123 13359 869 0,'0'0'181'0,"0"0"-102"16,0 0 43-16,0 0 9 15,0 0-45-15,0 0-57 16,0 57-7-16,6 1 29 16,3 8-16-16,1 10-3 15,-2-1 1-15,2 10-11 16,-1-5-4-16,0 0-9 16,3-3-6-16,3-7 2 0,-2-5-3 15,1-10-1 1,5-14-1-16,2-7-16 0,-3-10-54 15,1-11-84 1,-4-10-124-16,-2-3-87 0,3 0-354 16</inkml:trace>
  <inkml:trace contextRef="#ctx0" brushRef="#br1" timeOffset="180273">12478 13983 844 0,'0'0'173'16,"0"0"-59"-16,0 0 34 0,0 0-15 16,0 0-60-1,0 0-29-15,-16-17-23 0,16 17-18 16,0 24-2-16,0 7 7 16,0 11-3-16,16-4-5 15,2-5 0-15,4-5 4 16,2-9-4-16,-6-11 1 15,3-8 1-15,-5 0 1 16,2 0 2-16,1-22 5 16,-2-8 4-16,1-6 20 15,-2-2-13-15,-3-4-2 16,-8-2 1-16,-5 1-5 16,0 1 4-16,0 6-6 31,-8 12-6-31,-18 10 4 0,-6 8-11 0,-8 6-3 15,3 0-3-15,6 3-17 16,15 19-51-16,13 5-19 16,3 3-55-16,0 1-53 0,32-1-67 15,-3-5-98 1</inkml:trace>
  <inkml:trace contextRef="#ctx0" brushRef="#br1" timeOffset="180465">12798 14052 688 0,'0'0'114'16,"0"0"1"-16,0 0 27 16,0 0-55-16,0 0-17 0,0 0-26 15,19 7-3-15,-19 24 54 16,0 5-13-16,0 2-17 16,0 9-30-16,-19-11-28 15,1 2-2-15,-3-8-5 16,8-5-21-16,1-6-131 15,0-8-126-15,6-11-168 16</inkml:trace>
  <inkml:trace contextRef="#ctx0" brushRef="#br1" timeOffset="180729">12896 13757 678 0,'0'0'309'0,"0"0"-196"16,0 0 19-16,0 0-4 16,0 0-53-16,0 0-46 15,16 14-20-15,-8 22 39 16,2-4-3-16,-1 8-20 16,-4 0-9-16,5 2-7 15,-7-4-5-15,3-2-3 16,1-6 2-16,-2-8-3 15,1-8-46-15,4-5-131 16,-2-9-55-16,11-9-8 0,2-33-88 16</inkml:trace>
  <inkml:trace contextRef="#ctx0" brushRef="#br1" timeOffset="180990">12988 13455 949 0,'0'0'147'0,"0"0"-34"16,0 0 72-16,0 0-55 16,0 0-75-16,0 0-38 15,-31-33-12-15,62 66 1 16,14 11 34-16,14 5-3 0,-1 9-17 16,0 5 2-1,-16 4-15-15,-10 4-1 0,-21-5-4 16,-11 5 2-16,0-2-2 15,-19-3-2 1,-17-3-1-16,-4-8-53 0,10-11-88 16,2-11-157-16,9-11-275 15</inkml:trace>
  <inkml:trace contextRef="#ctx0" brushRef="#br1" timeOffset="181621">15133 13532 1030 0,'0'0'127'0,"0"0"-20"0,0 0 31 16,0 0-12-16,0 0-44 15,0 0-20-15,-16-121-24 16,16 121-17-16,0 8-9 16,0 33-11-16,0 20 2 15,13 13 25-15,-7 3-16 16,-1 3-6-16,-1-12-3 15,-4 1 1-15,0-10-4 16,0-14-23-16,-22-6-83 16,-5-14-138-16,-7-14-60 15,1-11-154-15</inkml:trace>
  <inkml:trace contextRef="#ctx0" brushRef="#br1" timeOffset="181833">14943 13887 817 0,'0'0'135'15,"0"0"-32"-15,0 0 6 16,0 0 5-16,0 0-32 16,0 0-27-16,74-88-15 15,-26 65-12-15,14-1 4 16,5-9-6-16,-1 3-18 16,0 5-5-16,-18 8-3 15,-20 6-12-15,-14 11-58 16,-14 0-63-16,0 0-68 15,-8 8-42-15,-23 17-311 16</inkml:trace>
  <inkml:trace contextRef="#ctx0" brushRef="#br1" timeOffset="182031">15096 13856 725 0,'0'0'163'0,"0"0"-81"16,0 0 18-16,0 0-7 15,0 0-31-15,0 0 19 16,98 14-6-16,-59 3-4 16,4 2-36-16,-3-3-17 15,2 4-11-15,2-4-5 16,4-1-2-16,-2-5-14 16,0-3-172-16,0-7-185 0</inkml:trace>
  <inkml:trace contextRef="#ctx0" brushRef="#br1" timeOffset="182423">15966 13270 663 0,'0'0'349'16,"0"0"-275"-16,0 0 25 0,0 0 41 16,0 0-14-16,0 0-37 15,-85-80-34-15,82 80-17 16,3 0-10-16,0 0-7 16,0 10-15-16,0 35-1 15,0 27 1-15,0 22 11 16,0 10-3-16,0 12-1 15,6 5 7 1,15-11-11-16,5-6-2 0,6-22-4 16,5-15-2-16,3-18 0 15,0-16-1-15,2-17-1 16,5-12-17-16,-2-4-45 16,-5 0-46-16,-3-12-150 0,-13-7-83 15,-6-3-311-15</inkml:trace>
  <inkml:trace contextRef="#ctx0" brushRef="#br1" timeOffset="184204">16233 13603 75 0,'0'0'521'0,"0"0"-371"16,0 0-33-16,0 0 42 16,0 0-19-16,0 0-10 15,21-35-25-15,-18 35-7 16,-3 0-27-16,0 0-20 0,0 0-5 16,3 0-13-1,-3 0-16-15,0 0 4 0,0 0-15 16,0 24 4-16,0 20-8 15,0 17 9-15,-9-6-7 16,3-6-2-16,6 3-1 16,0-11 0-1,3-5-1-15,24-11-3 16,4-14 3-16,9-11 0 16,8 0-2-1,10-13 2-15,3-26 5 16,-3-5-2-1,-8-6-2-15,-20 6 1 16,-15-5 2-16,-12 0 4 16,-3-4-2-16,-3 4 1 15,-33 5-3-15,-10 8-4 0,-3 17 0 16,-2 8-2-16,1 11 1 0,5 0-6 16,5 3-18-16,12 24-40 15,11 11-57 1,17 4-82-16,0-2-58 15,0 5-106-15</inkml:trace>
  <inkml:trace contextRef="#ctx0" brushRef="#br1" timeOffset="184444">16883 13904 949 0,'0'0'136'16,"0"0"-55"-16,0 0 42 16,0 0-40-16,0 0 51 15,0 0-51-15,-15 197-33 16,-9-142-32-16,-6 0-5 16,-10 0-8-16,-7-11-5 15,5-3-43-15,11-10-91 16,14-12-123-16,17-19-175 15</inkml:trace>
  <inkml:trace contextRef="#ctx0" brushRef="#br1" timeOffset="185513">17338 13702 948 0,'0'0'132'15,"0"0"-54"-15,0 0 78 16,0 0-6-16,0 0-36 16,0 0-51-16,0-123-4 15,0 106-13-15,3 3-10 16,-3 9-6-16,0 2-4 15,0 3-3-15,0 0-4 16,0 0-7-16,0 0-6 0,0 8-6 16,-11 28-1-1,-10 11 1-15,-4 13 7 0,3 1-7 16,10-6 2 0,2-3 0-16,10-5-2 15,0-11 0 1,0-5-1-16,5-11-2 0,16-8-2 15,9-4-1 1,4-8 6-16,8 0 0 16,8-14 1-1,4-19 2-15,1-8 0 16,-5-3-1-16,-11 0 1 0,-12 0-1 16,-14 3 5-16,-13-6 1 15,0 0-4-15,0-2 2 0,-25 8-4 16,-15 5-2-16,-8 13-2 15,-2 7-3-15,5 8 5 16,8 8-5 0,4 0-7-16,5 0-20 0,4 0-31 0,8 22-21 0,13 8-66 15,3 7-91-15,0-5-61 16,34-10-383-16</inkml:trace>
  <inkml:trace contextRef="#ctx0" brushRef="#br1" timeOffset="185790">17788 13119 338 0,'0'0'771'16,"0"0"-622"-16,0 0-39 16,0 0 47-16,0 0-59 15,0 0-41-15,-83 33-18 16,83 17 2-16,16 10-15 15,18 9 9-15,9 8-3 16,-1 8-9-16,3 9-4 16,2 4-7-16,-11-5-3 15,-8 2-1-15,-28-10-8 16,-3 5-2-16,-58 7-31 16,-15 5-73-16,-4-2-190 0,15-19-664 15</inkml:trace>
  <inkml:trace contextRef="#ctx0" brushRef="#br0" timeOffset="212673">12775 15710 465 0,'0'0'205'0,"0"0"-89"16,0 0 40-16,0 0-50 15,0 0 2-15,0 0 7 16,-147-61-3-16,147 58-34 0,0 3-28 16,0 0-18-1,0 0-4-15,31 0-21 0,27 0 6 16,37 25 17-16,42 9 2 16,43 8-7-1,30 2-8-15,14 12-5 0,-4-1-1 16,-22 0-8-1,-20-5 0-15,-38-9 1 16,-35-10-4-16,-39-13 2 0,-26-12 0 16,-24-4-1-1,-14-2 2 1,-2 0 11-16,0-13 29 0,0-37-11 0,-18-24-25 16,-6-17-3-16,0-7-3 15,-4-5 1-15,6-1 2 16,7-6-2-16,9-3-2 0,6-10 2 15,0-4-2-15,0-8 0 16,13 1 0-16,8 10-1 16,3 33 2-16,-3 25 1 15,-8 25-2-15,3 17-15 16,-8 4-14-16,8 6-40 16,-1 3-20-16,2 11-159 15,-4 3-68-15,-7 39-37 16</inkml:trace>
  <inkml:trace contextRef="#ctx0" brushRef="#br0" timeOffset="215147">14234 16453 874 0,'0'0'146'16,"0"0"-50"-16,0 0 8 16,0 0 10-16,0 0-47 15,0 0-54-15,-18 13-12 16,-19 47 1-16,-6 20 30 16,-2 5-21-16,8 14 5 15,13-2-9-15,8-4-7 16,11-2 2-16,5-17 2 15,5-13-2-15,35-12-4 0,18-19 4 16,12-10 2 0,10-15 1-16,11-5 1 15,7-19 3-15,-3-36 2 16,-13-11 0-16,-11-23 3 0,-26-6 7 16,-23-15-5-16,-20-8 1 15,-2 8-4-15,-35 13 3 16,-23 1-11-16,-13 14-3 15,0 15-2-15,7 18 0 16,9 19-12-16,15 11 12 16,16 19-32-16,6 0-16 15,5 33-62-15,7 32 10 0,6 15-45 16,0 0-104-16,6-3-142 16</inkml:trace>
  <inkml:trace contextRef="#ctx0" brushRef="#br0" timeOffset="215525">14720 16716 385 0,'0'0'275'0,"0"0"-157"16,0 0-3-16,0 0 6 16,0 0-56-16,0 0-33 15,153-25-13-15,-113 75 15 16,0 16 15-16,-8 8 3 15,-3 0-23-15,-5 1 0 16,-6-9-16-16,-2-6-1 0,-1-15-7 16,-6-10 1-16,1-10-5 15,-5-20-1-15,1-5 8 16,0 0 8-16,9-47 79 16,7-22-24-16,9-40-60 15,6-26-5-15,-8 0-1 16,3-5-5-16,-8 22 1 15,-3 27 0-15,-3 36-1 16,-8 19 0-16,-1 25-3 16,1 11-18-16,1 9-55 15,5 35-4-15,-4 13-32 16,-6 8-61-16,-6 4-56 16,0 9-91-16</inkml:trace>
  <inkml:trace contextRef="#ctx0" brushRef="#br0" timeOffset="218232">15420 17035 262 0,'0'0'251'0,"0"0"-123"15,0 0-4-15,0 0-12 16,0 0-19-16,0 0-26 16,131-115-11-16,-118 84-12 15,-5-1 6-15,5-4-11 16,-7 5-7-16,1 1-7 15,-7 16 5-15,0-2 10 0,0 13 0 16,-7-2-15-16,-5 5-25 16,-6 0 1-16,-1 0-1 15,-2 19 6-15,3 22-5 16,5 11-2-16,7 14 1 16,6-5 0-16,0 0 0 15,0-6-1-15,16-23-1 16,2-9-2-16,4-10 1 15,-8-8 0-15,1-5 1 16,7 0 2-16,-1-5 7 16,7-25-1-16,-1-6 0 15,1-8-4-15,2-5-1 0,-6 5 3 16,-2 2-4-16,0 18 2 16,-10 5-2-16,3 7-1 15,1 12-1-15,2 0-1 16,3 6-5-16,1 30 4 15,-4 2 3-15,-2 9-1 16,-5 3 1-16,-5-7 0 16,4-12 1-16,-2-12 1 15,2-2-1-15,6-15 0 16,-5-2 0-16,5 0 0 16,21-2 3-16,8-34 1 15,7-19 4-15,6-14-6 16,-12-14 3-16,-12-10-3 15,-7-4 6-15,-15 4 0 16,-12-3 1-16,0 8-2 0,-2 8 2 16,-22 14 1-1,5 22-4-15,1 20 6 0,8 10-3 16,1 8 5-16,-1 6-14 16,-8 33-13-16,-1 47 13 15,-2 27 2-15,10 23 3 16,11 4-5-16,0 1 0 15,11-11 1-15,26-20-1 16,10-31-1-16,4-25 1 16,7-23 0-16,3-11 0 15,0-14 0-15,0 0 4 16,-3-31 0-16,0-13 0 16,-5-11-1-16,-14-11-3 15,-12-2 2-15,-8-12 2 16,-12 8-3-16,-7 4 1 15,0 24 1-15,0 19-2 0,-19 19-1 16,-12 6-15 0,-14 25 7-16,-11 30 5 0,-2 19 3 15,10 5 0 1,14-6 0-16,21-18 0 16,13-17-8-1,0-19 7-15,0-8-1 0,3-11 0 16,23 0 2-16,6 0 1 0,5-19 4 15,6-17-2-15,1 1-1 16,-15 4-1-16,0 7 0 16,-18 16 0-16,-8-4 0 0,1 12 0 15,-1 0-1-15,5 0-4 16,5 0-4-16,6 17 6 16,2 2 1-16,0 0 1 15,6-5 0-15,7-11 0 16,3-3 1-16,6 0 0 15,-1-28 4-15,-2-4-5 16,-1-11 4-16,-7 6 1 16,-5-5-2-16,-9 4 0 15,-8 8 2-15,-4 5 3 16,-6 19 2-16,0 1 14 0,0 5-19 16,0 5-5-16,0 39-6 15,-6 22 6 1,-7 22 5-16,10 20-5 0,3-1 3 15,0 3 18 1,9-14 10-16,6-22-16 16,-5-13-2-1,-4-23-4 1,-6-10-5 0,0-20-1-16,0-8 3 15,0 0 1-15,0-8 9 0,0-33 20 0,-13-20-34 16,2-19 1-16,4-7-1 15,4-21-1-15,3-10 3 16,0-6-4-16,0 3-3 16,21-2 1-16,5 14-4 0,4 23-1 15,-6 14-4 1,-3 28 2-16,-8 25 5 16,-8 7 0-16,2 12-4 0,-1 0-23 15,3 31 0-15,-2 18 25 0,-7 12 0 0,0-1 0 16,0-5-5-16,-10 0-6 15,-9 0 8-15,1 0-8 16,-3-6-21-16,6-4 8 16,0-15-23-16,8-12-1 15,7-6 1-15,0-12-6 16,0 0 42-16,28 0 17 0,20-30 1 16,13-8 3-1,2-9-1-15,-2 3 0 0,-10 2-1 16,-12 10 2-16,-8 9 2 15,-12 10 7-15,-11 7 4 16,-5 6-7-16,-3 0-2 16,0 0-8-16,4 0 0 15,-1 36-2-15,3 33 2 16,0 21 16 0,1 9 10-1,-7 6-7 1,0-14 10-16,0-17-3 15,0-8-7-15,0-17-10 16,0-18 2-16,-3-12-2 0,-1-8 1 16,4-11-9-16,0 0 20 0,-6 0 25 0,-3-30 3 15,0-20-36-15,-3-15-13 16,5-28 2-16,1-18-1 16,-3-5 0-16,0-5-2 15,1 17-1-15,0 10 0 16,8 23 1-16,0 21-3 0,0 14 0 15,0 23 2-15,0 2-3 16,8 11 1-16,6 0-5 16,4 5 1-16,1 25 1 15,-1 12 5-15,-5 7-2 16,-10-5 4-16,-3 3 0 0,0-3-5 16,0 0 5-16,-6-3-4 15,-17-10-10-15,6 1-43 16,4-15-27-16,11-9 7 15,2-2 41-15,0-6 36 16,0-6 7-16,18-27 0 16,22-3-7-16,5-5 0 15,-2 8 2-15,-7 11 0 16,-11 8-1-16,-7 3 2 16,-5 3 5-16,-5 8-5 15,-3 0 2-15,-5 0-1 16,2 0-4-16,1 0-4 15,0 0 3-15,3 0-1 16,4 27 2-16,-2 9-2 0,5 0 2 16,-2 0 5-16,-1-12-5 15,-1-10 1-15,-2-8 3 16,-2-6-4-16,-5 0 2 16,10 0 8-16,2 0 22 15,6-20 17-15,6-10-27 16,2 0 4-16,1 5-9 15,-6 1-9-15,3 1-8 16,-3 10 2-16,-8-1 0 16,0 14-2-16,-8 0-2 15,4 0-4-15,4 0-2 16,-1 6 3-16,0 13 3 16,-5 0-1-16,1 0 3 15,2-2 0-15,-4-3 0 0,0-3 0 16,4-6 0-1,-5 2 1-15,4-6-1 0,4 5 0 16,2-6 0-16,1 0 1 16,2 0 3-1,6 0-3-15,0-7 1 16,3-5-1 0,2-5 0-16,5 9-1 0,-2-9 0 15,-1 9-1-15,-1 3 1 0,-4-6 0 16,-5 5 1-16,-7-2-1 15,-1 2 1-15,-3-13-1 16,-7 0 8-16,-3-3-3 16,0-11 0-16,0 3-2 15,-19 0 0-15,-5 5 4 16,-1 8 1-16,0 3-5 0,7 9-2 16,2 5 0-16,-2 5-1 15,4 26 0-15,1 18 0 16,-2 1 0-16,6 5 0 15,9 13 0-15,-3 10 0 16,3 9 0-16,0 4 0 16,0-5 1-16,12-18 0 15,3-2-1-15,1-11 1 16,-1 0-1-16,-1-11 0 16,-4-2 2-16,-7-10-1 15,-3 4 0-15,-5-5 0 16,-32-7 1-16,-6 1-2 15,-12-11-87-15,0-9-120 16,-6-5-237-16</inkml:trace>
  <inkml:trace contextRef="#ctx0" brushRef="#br0" timeOffset="218555">17904 15995 125 0,'0'0'689'0,"0"0"-632"16,0 0-25-16,0 0 38 16,0 0-54-16,0 0 5 15,0 0-7-15,49 53-4 16,-34-47-3-16,0-6 3 15,14 0 15-15,3 0 32 16,5-6 1-16,-6-19-1 16,-10-11 0-16,-18-5 1 15,-3 3-38-15,0-3-8 16,-34 10-12-16,-8 17-8 0,-4 14-81 16,7 6-53-16,5 33-56 15,25 13-126-15</inkml:trace>
  <inkml:trace contextRef="#ctx0" brushRef="#br0" timeOffset="219193">19630 16752 723 0,'0'0'227'0,"0"0"-104"15,10-176 9-15,-10 107-12 16,0 9-43-16,0 10-19 15,0 14-14-15,-10 12-6 16,2 10-8-16,-2 11-4 16,-1 3-23-16,-12 0-3 15,-13 28-2-15,-10 16 2 16,3 17 4-16,13-4-4 16,20 9 1-16,10 2-1 15,10 10 2-15,30 7 0 16,11-5-2-16,-1 2 1 15,-8-10-1-15,-8-12 1 16,-15-16-1-16,-14-8 0 0,-5-11 0 16,0-6-1-16,-42-2-6 15,-23-4-15-15,-5-7-19 16,-4-6-54-16,19 0-23 16,23 0 18-16,22 0-11 15,10-19 6-15,21-9-32 16,37-11-36-16,10-4-246 15</inkml:trace>
  <inkml:trace contextRef="#ctx0" brushRef="#br0" timeOffset="219913">19715 16942 485 0,'0'0'172'15,"0"0"-60"-15,0 0-24 16,0 0 9-16,0 0-13 0,0 0-37 16,74-73-27-16,-74 73-13 15,0 37-5-15,0 4 23 16,0 11 25-16,0 1 6 15,7-4-22-15,2-10-23 16,3-9-6-16,-3-11-2 16,4-2 0-16,-5-12-1 15,8-5 1-15,-1 0 1 16,9-5 3-16,3-14-1 16,-1-12 1-16,-2 1-2 15,-3 0 17-15,-2-6-2 16,-4 3-4-16,-6 11-7 15,-4 8 4-15,-5 14 1 16,0 0-14-16,0 0-3 16,5 14-8-16,0 22 9 0,8 0 2 15,1 7 1 1,5-13-1-16,12-5 0 16,3-13 1-16,1-12 1 15,2 0 2 1,3-12-1-16,-3-23 7 15,0-9-5-15,-3-17 5 16,-13-7 6-16,-10-12 10 16,-6-11 1-16,-5 11-4 15,0 12 0-15,-5 15-4 16,-9 20-3-16,4 17 3 16,4 13 4-16,4 3-16 15,-8 0-7-15,-2 38-14 0,-3 23 14 0,-4 19 2 16,7 7-1-16,6 4-1 0,0-11 0 15,6-14 0-15,0-22 0 16,0-14 1-16,0-10-1 16,0-15-1-16,0-5-2 15,0 0 2-15,0 0-4 16,14 0 5-16,18-13 0 16,7-15 1-16,1 3 0 15,-6 6 2-15,-10 0-3 16,-3 13-1-16,-5 6 0 15,-8 0-11-15,5 6 0 16,-7 18 1-16,1 1 2 0,-4 5 1 16,-3-5-2-16,0 0-1 15,-16-14-23-15,-23-5-51 16,-11-4-10-16,-1-2-42 16,1 0-90-16,13 0-136 15</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8:53.719"/>
    </inkml:context>
    <inkml:brush xml:id="br0">
      <inkml:brushProperty name="width" value="0.05" units="cm"/>
      <inkml:brushProperty name="height" value="0.05" units="cm"/>
      <inkml:brushProperty name="color" value="#3165BB"/>
      <inkml:brushProperty name="fitToCurve" value="1"/>
    </inkml:brush>
  </inkml:definitions>
  <inkml:trace contextRef="#ctx0" brushRef="#br0">62 0 917 0,'0'0'178'0,"0"0"-63"16,0 0 7-16,0 0-48 15,0 0-43-15,0 0-6 16,-18 91-20-16,5-25 33 15,-3 11 27-15,11 4-53 16,-1 2 7-16,2 3-2 16,4-3-12-16,0 2 2 15,0 6-7-15,0 4-3 16,10 7-10-16,5-4-182 16,-1-5-234-16</inkml:trace>
</inkml:ink>
</file>

<file path=ppt/ink/ink1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20:08.698"/>
    </inkml:context>
    <inkml:brush xml:id="br0">
      <inkml:brushProperty name="width" value="0.05" units="cm"/>
      <inkml:brushProperty name="height" value="0.05" units="cm"/>
      <inkml:brushProperty name="color" value="#ED1C24"/>
      <inkml:brushProperty name="fitToCurve" value="1"/>
    </inkml:brush>
  </inkml:definitions>
  <inkml:trace contextRef="#ctx0" brushRef="#br0">0 0 93 0,'0'0'0'0</inkml:trace>
</inkml:ink>
</file>

<file path=ppt/ink/ink1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4:20:06.254"/>
    </inkml:context>
    <inkml:brush xml:id="br0">
      <inkml:brushProperty name="width" value="0.05" units="cm"/>
      <inkml:brushProperty name="height" value="0.05" units="cm"/>
      <inkml:brushProperty name="color" value="#ED1C24"/>
      <inkml:brushProperty name="fitToCurve" value="1"/>
    </inkml:brush>
  </inkml:definitions>
  <inkml:trace contextRef="#ctx0" brushRef="#br0">26 385 981 0,'0'0'190'0,"0"0"-72"0,0 0 65 15,0 0-80-15,0 0-65 16,0 0-19-16,3 5-19 16,-6 45 0-16,-12 29 2 15,9 12 5-15,6 8-3 16,0 0 1-16,0-8 2 16,0-17-2-16,0-13 0 15,0-23-2-15,0-16 0 16,0-19-2-16,0-3 4 15,0 0 7-15,-3-25 27 16,3-24-15-16,0-26-21 16,0-21-2-16,9-16 1 0,6-10-1 15,1 1-1 1,-10 14-3-16,-6 11 1 16,0 15 2-1,0 13-4-15,0 8 2 31,0 13-9-31,0 22 2 16,0 12-3-16,0 13-3 16,5 0-7-16,18 0-5 0,7 5 3 15,7 28 17-15,-1 14 2 16,-9-3 0-16,-11 3 2 0,-10 2 1 16,-6-10-2-1,0 2-10-15,-22-5-32 0,-10 2-75 16,-8 0-25-16,3 4-57 0,9 2-69 0,9-2-364 15</inkml:trace>
  <inkml:trace contextRef="#ctx0" brushRef="#br0" timeOffset="2329">354 803 579 0,'0'0'311'0,"0"0"-180"16,0 0 24-16,0 0-6 0,0 0-84 16,0 0-49-16,24 19-13 15,-3 3-3-15,16 8 4 16,8 9 2-16,8 2-2 16,-5 3-2-16,-8-8 0 15,-15-6-2-15,-16 0 0 16,-9-5-2-16,0-6 1 15,-34 0-10-15,-14-7-29 16,-5-4-41-16,11-3 1 16,15-5 22-16,14 0 32 15,13-5 26-15,0-26 0 16,34-7 0-16,17-6 4 0,14-11 1 16,-1 0-3-16,-6 6-1 15,-10 7 6-15,-11 6 13 16,-11 12 7-16,-9 10 0 15,-7 3 3 17,-10 5-11-17,0 6-6-15,0 0-8 0,0 0-2 0,0 0-3 0,0 11-4 0,0 25 4 16,-10 3 4-16,7 8 3 16,3-4-2-1,0-7-2 1,13-11-3-16,13-6 10 0,8-8-5 15,0-11 2-15,6 0 1 16,3 0 3-16,-4-16-6 16,-7-9 1-16,-14-12 3 15,-12 0 0-15,-6-13 1 16,-3-5-1-16,-41 6-9 16,-4 7 0-1,-8 7-1-15,5 21-8 0,7 14 0 0,5 0 9 0,2 8 0 16,7 28 0-16,15 5 0 15,15 9-1-15,5-1 3 16,66 1-2-16,40-9 4 16,22-16 1-16,9-16 1 15,-15-9-3-15,-16 0-2 16,-29-34 1-16,-18-15 2 0,-15-6-4 16,-22-17 4-16,-17-2 4 15,-10-16 15-15,-10-5 11 16,-27 16 7-16,1 7 4 15,9 28-11-15,11 19 9 16,5 14-1 0,6 9-15-16,3 2-11 0,-4 0-16 15,-7 44-6 1,5 19 6-16,-5 28 10 16,10 5-10-16,3 9 8 15,0-7-7 1,0-7 1-16,0-22-2 15,0-14 0-15,0-19 2 0,0-17-2 16,0-8 0-16,0-11-1 0,0 0 1 16,0 0 0-16,10 0 0 0,8-17 0 15,18-21 0-15,11-10 0 16,8 6-1-16,-4 0-1 16,-4 15-4-16,-5 10 1 15,-5 17-1-15,-4 0-11 16,-2 17 1-16,-7 32-1 15,-6 0 5-15,-5 12 2 16,-10-4 1-16,-3-9 6 16,0-10-2-16,-18-13-12 15,-19-14-26-15,-13-6-50 16,-1-5 49-16,-4 0 17 0,2-16-5 16,11-4 16-16,12 7 12 15,12-4-4-15,8 11 8 16,7 6 0-16,3 0 4 15,0 0-8-15,0 0-3 16,0 0-7-16,24 6 9 16,16 5 5-16,15-3 1 15,13-5 0-15,11-3 0 16,12 0 2-16,1-11-3 16,3-25 3-16,3-8-1 15,-7-16 2-15,-10-14 4 16,-28-17 10-16,-19-19 18 15,-21-14-5-15,-13 3-7 0,-3 17 3 16,-33 24 5-16,-4 26 0 16,3 15 0-16,13 19-9 15,8 17-4-15,-2 3-19 16,-3 17 6-16,-8 32-3 16,-1 26 1-16,12 15-1 15,15 9 0-15,3 11-1 16,9-5 0-16,30-9-1 15,22-16 0-15,16-18-1 16,15-14-1-16,-4-23 0 16,-12-20-7-16,-15-5-1 15,-11-11 9-15,-10-29-2 16,-11-13 2-16,-6-5-1 16,-17 0 1-16,-6 3 0 0,0 6 2 15,-16 7-2 1,-15 12 0-16,1 5-1 15,-4 25-8-15,-5 0-2 0,-7 31 4 16,1 29 7-16,8 9 2 16,21-3-1-16,16-3 2 15,0-9-3-15,34-6 2 16,17-15-1-16,17-11 3 16,9-16-4-16,-5-6 5 15,-4 0-4-15,-12-17 2 16,-11-13 0-16,-8-5-1 15,-7 1-1-15,-9 4 1 16,-6 11-1-16,-5 2 2 0,-4 3-6 16,0 14 3-16,4 0-3 15,1 0 0-15,2 14 0 16,0 11 0-16,-5 5-1 16,2 6 3-16,-4-6 2 15,2-5-3-15,-1-12 6 16,-1-7-4-16,0-1 0 15,1-5-1-15,1 0 1 16,8 0 7-16,8-11-4 16,7-13 1-16,2-1-3 15,-2 0 3-15,-7 0-4 16,-3 9 0-16,-5 8 0 0,-3 3 0 16,-2 5-2-16,2 0 2 15,-2 0-6-15,-1 0 4 16,-4 5-1-16,1 14-4 15,1-1 7-15,-2 5 0 16,1-9 1-16,-1-9-1 16,-1 1 0-16,-2-3-1 15,1-3 1-15,-1 3 4 16,6-3-1-16,12 0 0 16,4-12 1-16,2-12 0 15,0 5-4 1,-8-4 0-16,-1 10-1 15,-8 2 2-15,-1 11 0 16,0 0-1-16,0 0-5 0,4 0-2 16,-2 6 5-16,-1 7-4 15,6 3 6-15,1-4 1 16,8 1 0-16,8-13 1 0,11 0-1 16,1 0 2-1,-2-5-2 1,-4-20 0-16,-10-5 2 15,-15-6-1-15,-7-3-1 16,-7-4 2 0,0 1-1-16,0 12 1 0,0 5 1 0,-3 12-3 15,3 13 3-15,-4 0-3 0,4 0-1 16,0 0-7-16,0 13-6 16,0 17 13-16,0 12 0 0,0 2 0 15,7 5-1-15,20 1 1 16,0-3 0-16,-2-4 0 15,-6-12 0-15,-11-7-1 16,-8-12 0-16,0-4-3 16,-18-3-9-16,-30-5-72 15,1 0-96-15,14 0-53 16,26 0-155-16</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8:54.094"/>
    </inkml:context>
    <inkml:brush xml:id="br0">
      <inkml:brushProperty name="width" value="0.05" units="cm"/>
      <inkml:brushProperty name="height" value="0.05" units="cm"/>
      <inkml:brushProperty name="color" value="#3165BB"/>
      <inkml:brushProperty name="fitToCurve" value="1"/>
    </inkml:brush>
  </inkml:definitions>
  <inkml:trace contextRef="#ctx0" brushRef="#br0">10 0 616 0,'0'0'184'0,"0"0"-38"16,0 0-26-16,0 0-31 15,0 0-38-15,0 0 43 16,-10 83-18-16,10-42-31 15,0 6-11-15,0 10-5 16,0 9-24-16,0 6 5 16,0 8-10-16,12 2 3 15,0 9-7-15,-5 6-24 16,-4 7-53-16,-3 0-188 16,0 1-228-16</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8:54.387"/>
    </inkml:context>
    <inkml:brush xml:id="br0">
      <inkml:brushProperty name="width" value="0.05" units="cm"/>
      <inkml:brushProperty name="height" value="0.05" units="cm"/>
      <inkml:brushProperty name="color" value="#3165BB"/>
      <inkml:brushProperty name="fitToCurve" value="1"/>
    </inkml:brush>
  </inkml:definitions>
  <inkml:trace contextRef="#ctx0" brushRef="#br0">91 0 579 0,'0'0'185'0,"0"0"-79"15,0 0 45-15,0 0-12 0,0 0-77 16,0 0-44 0,-37 184 21-16,31-127 21 0,-2 21-9 15,-5 1-40-15,4 7-3 16,-3-1-7-16,6-11-2 16,6-5-46-16,0-9-68 15,0 3-108-15,0-8-119 16,18-5 70-16</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8:54.536"/>
    </inkml:context>
    <inkml:brush xml:id="br0">
      <inkml:brushProperty name="width" value="0.05" units="cm"/>
      <inkml:brushProperty name="height" value="0.05" units="cm"/>
      <inkml:brushProperty name="color" value="#3165BB"/>
      <inkml:brushProperty name="fitToCurve" value="1"/>
    </inkml:brush>
  </inkml:definitions>
  <inkml:trace contextRef="#ctx0" brushRef="#br0">79 0 123 0,'0'0'537'0,"0"0"-443"16,0 0-21-16,-66 143-43 15,56-118-30-15,7-3-120 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1:13.296"/>
    </inkml:context>
    <inkml:brush xml:id="br0">
      <inkml:brushProperty name="width" value="0.05" units="cm"/>
      <inkml:brushProperty name="height" value="0.05" units="cm"/>
      <inkml:brushProperty name="color" value="#3165BB"/>
      <inkml:brushProperty name="fitToCurve" value="1"/>
    </inkml:brush>
  </inkml:definitions>
  <inkml:trace contextRef="#ctx0" brushRef="#br0">0 0 611 0,'0'0'286'0,"0"0"-186"15,0 0 9-15,0 0-8 16,0 0-71-16,0 0-29 15,8 0-1-15,5 0-111 16,8 0-116-16,0 0-284 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8:53.138"/>
    </inkml:context>
    <inkml:brush xml:id="br0">
      <inkml:brushProperty name="width" value="0.05" units="cm"/>
      <inkml:brushProperty name="height" value="0.05" units="cm"/>
      <inkml:brushProperty name="color" value="#3165BB"/>
      <inkml:brushProperty name="fitToCurve" value="1"/>
    </inkml:brush>
  </inkml:definitions>
  <inkml:trace contextRef="#ctx0" brushRef="#br0">0 89 48 0,'0'0'103'0,"0"0"-41"16,0 0-62-16,0 0-70 15</inkml:trace>
  <inkml:trace contextRef="#ctx0" brushRef="#br0" timeOffset="257">0 89 699 0,'30'-4'274'0,"-30"-16"-107"16,0-5-1-16,0 5 4 15,0 6-70-15,0 8-38 16,0 4 9-16,0 2-38 16,0 0-2-16,0 0-12 15,0 0-15-15,0 0-4 16,0 19-5-16,0 25 5 16,0 19 6-16,0 8-6 15,0 12 0-15,0 3-13 16,0 4-43-16,0 4-43 0,10 2-121 15,1 4-254-15</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9:49.89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923 312 611 0,'0'0'66'0,"0"0"-25"0,0 0-13 16,0 0 30-16,0 0 15 15,0 0-10-15,0 0-57 16,76-60-3-16,46 49 5 16,34-6-6-16,37 1-1 15,36-6 3-15,18-6-4 16,14 1 4-16,-12-1-4 15,-32 7 2-15,-38 7-1 16,-52 8 7-16,-53 3-5 16,-47 3-3-16,-27 0-7 0,-85 23 7 15,-77 17 3-15,-70 11 4 16,-56-2-2-16,-11-5 1 16,21-3-1-16,24-6-5 15,38-1 2-15,17-4-2 16,6-3 3-16,16-4-3 15,42-7 1-15,56-11 2 16,64-5-3-16,46 0-6 16,99-35-5-16,78-14 10 15,62-6-6-15,44 3 6 16,10 4 1-16,-21 13-1 16,-28 9 1-16,-53 10 0 15,-50 13 2-15,-56 3-2 16,-52 0 0-16,-43 0 0 0,-21 8-14 15,-61 14 14-15,-58 9 8 16,-47 5-1-16,-38-4-3 16,-34 4 2-16,-10 3 1 15,-3 5 2-15,7 0-9 16,25 4 8-16,29-11-7 16,55-6 0-16,59-18 1 15,67-5-2-15,43-8-8 16,97 0 8-16,74-13 5 15,67-21-5-15,49-4-1 16,14 3-15-16,-1 1-21 16,-38 13 23-16,-55 6 14 15,-60 11 0-15,-74 4 0 0,-58 0-3 16,-49 0 1-16,-40 16-8 16,-83 19 10-16,-72 12 10 15,-59 8-4-15,-54 3-3 16,-28 0 11-16,-7-1 12 15,20-7 4-15,41-9-4 16,62-10-3-16,77-15-5 16,64-8-5-16,53-5-13 15,26-3-1-15,77 0-17 16,73-14 18-16,82-22-2 16,77-5-4-16,49-5-40 15,14 7-8-15,-24 7 25 16,-60 12 13-16,-83 13 8 0,-86 6-4 15,-68 1 7-15,-51 0 4 16,-48 13-14-16,-81 18 15 16,-57 5 6-16,-43 2-1 15,-34 0-1-15,-9 4 7 16,6 1 18-16,12 4-10 16,37-8-6-16,47-9 9 15,57-12 9-15,57-9-14 16,56-3-17-16,34-6-16 15,97 0 16-15,72-22 9 16,77-17 1-16,38-2-6 16,3 6-4-16,-27 7 2 0,-63 8-2 15,-65 7 0-15,-68 7 2 16,-56 6-2-16,-42 0-2 16,-13 0-11-16,-77 19 11 15,-61 17 2-15,-44 8 9 16,-35 4-8-16,-19 1 4 15,6 0 0-15,21 4-3 16,26-9 0-16,49-6 3 16,53-13 1-16,45-12 1 15,49-7-7-15,79-6-8 16,111-6 8-16,112-40 10 16,86-12-1-16,40-3-9 15,-25 6-12-15,-81 22-6 16,-100 11 7-16,-93 12 10 0,-68 7 1 15,-55 3 0-15,-28 0-1 16,-94 3-9-16,-77 27 10 16,-74 5 3-16,-48 10 1 15,-25-1 0-15,4 5-1 16,34 3 4-16,48-5 16 16,67-9 4-16,71-13 3 15,62-8-26-15,38-9-4 16,16 0-11-16,16 0 0 15,51-4 9-15,52-4 2 16,45 0 6-16,39-25 9 0,1 0-15 16,-24 0-11-16,-54 17 1 15,-59 2-12-15,-55 6-18 16,-14 9-12-16,-75 23 42 16,-45 16 10-16,-41 1 1 15,-17 0-1-15,-3-2 2 16,3-6 1-16,3-3 8 15,-7-2 3-15,-12-2 5 16,10-7 7-16,28-5-1 16,56-13 16-16,66-4-29 15,48-5-12-15,98 0 0 16,67-19-8-16,77-25 8 0,42-14-12 16,43-9-3-16,0 2-40 15,-30 4-7 1,-58 12 30-16,-90 21 22 0,-79 12 10 15,-66 13 0-15,-32 3-3 16,-87 11-2-16,-64 27 5 16,-69 6 4-16,-39 3 0 15,-34 0-4-15,-12 0 1 16,13 0-1-16,23-12 11 16,63-4 34-16,84-15-5 15,83-5-12-15,55-2-28 16,98-9-1-16,63 0 1 15,72 0 5-15,47-29 0 16,29-6-5-16,6-7-12 16,-24 4 0-16,-43 5 7 0,-65 9 5 15,-73 7 0 1,-59 6 0-16,-51 5 1 0,-30 6-2 16,-83 0-5-16,-70 0 6 15,-68 9 0-15,-45 7-11 16,-37-5 7-16,-10-11-1 15,10 0 5-15,39-2 0 16,80-23 3-16,90-3 1 16,99-1 10-16,74-16 11 15,107-12-25-15,70-10-6 16,61-4 6-16,27 2-1 16,14 6 1-16,-16 5-1 0,-50 14-7 15,-81 17 7 1,-90 10-27-16,-88 12-25 0,-46 1 53 15,-94 4 2-15,-62 0 1 16,-49 6-3-16,-32 19 0 16,-17-1 7-16,7 5 0 15,28-11-2-15,63-4 0 16,77-5 17-16,70-9-12 16,52 0-10-16,98 0 4 15,73-25 2-15,79-14 1 16,40-5-6-16,6-2 0 15,-23 7-1-15,-59 8 0 16,-74 10-9-16,-66 12 1 16,-71 7-15-16,-25 2 6 15,-70 0 14-15,-38 0 3 0,-29 11 0 16,-22 2 5-16,-8 4-3 16,-1-3 1-16,7-3 2 15,33-3-2-15,47-6 2 16,47-2-5-16,56 0 0 15,85-2-5-15,87-23 5 16,72-5 5-16,35 0-2 16,7-3-3-16,-25 3-1 15,-48-1 1-15,-57 3-1 16,-70 9 1-16,-56 3 0 0,-30 0 2 16,-22-1-2-1,-54 3 0-15,-54 11-6 16,-52 3 6-16,-28 17-1 0,-35 25-54 15,1 4-154-15</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9:51.597"/>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462 368 620 0,'0'0'106'15,"0"0"-74"-15,-175 39 7 16,77-7 16-16,6-7 3 15,29-5-10-15,31-12-22 16,30-8 11-16,7 0-25 16,82 0-6-16,62-19 7 0,80-28 3 15,59-11-3-15,35-10-8 16,13-5-5 0,-21 11 9-16,-37 5-7 0,-46 14 15 15,-52 14 1-15,-38 10-2 16,-49 10-4-16,-35 4-3 15,-29 2 2-15,-24 3-5 16,-5 0-4-16,0 0-2 16,-55 13-5-16,-54 32 5 15,-57 13 16-15,-51 8-13 16,-21 2 1-16,-6-7-4 16,-1-4 0-16,7-2 2 0,15-5-2 15,28-3 1-15,32-20 1 16,57-10-2-16,47-6 0 15,38-11 5-15,21 0-4 16,40 0-1-16,82-36-7 16,89-19 7-16,85-14 2 15,61-10-1-15,29-4 5 16,-5 12-6-16,-59 18 0 16,-84 26 0-16,-100 18 0 15,-99 9-3-15,-57 25-18 16,-122 33-2-16,-84 22 23 15,-73 11 0-15,-50 1-6 0,-23 0 3 16,-3-4-2 0,33-9 4-16,72-12 1 0,84-24 6 15,90-20-3-15,60-10 8 16,37-13-11-16,104 0 4 16,107-24 8-16,107-37 4 15,73-19-9-15,25-7-4 16,-23 7 4-16,-55 14-7 15,-92 24 5-15,-86 23-5 16,-93 11 0-16,-63 8-2 16,-39 10-20-16,-92 32 22 15,-61 16 1-15,-47 11 0 16,-27-3-1-16,-16 5-1 16,-9 1 0-16,-6-6-6 0,9-3 6 15,20 3 1 1,20 2 7-16,24 1-6 0,49-8 2 15,58-20 3-15,79-22-6 16,81-19-13-16,124-8 13 16,107-44 14-16,94-34-14 15,54-15 3-15,20-12-2 16,-25 12 0-16,-60 15 2 16,-86 26 0-16,-101 25-3 15,-91 23 0-15,-83 12-4 16,-55 5-1-16,-104 48 5 15,-82 18 1-15,-64 14-1 16,-41 8-1-16,-12 1-1 0,17-6 2 16,34-14 0-1,82-19 0-15,84-19-1 0,77-22 1 16,51-8 1-16,15-3-1 16,80-3-5-16,58-3 5 15,71-39 14-15,50-16-3 16,16-4-10-16,-23 6 1 15,-46 15-1-15,-68 11 3 16,-61 16-2-16,-48 12-1 16,-31 2-1-16,-3 0-1 15,-5 0-6-15,-45 8-9 16,-29 22 16-16,-38 14 1 0,-26 8 2 16,-31 6-1-1,-22 10-2-15,1-12 1 16,23-7-1-16,53-19 3 0,58-16 0 15,43-14-3-15,18 0 2 16,83-11-2-16,82-41 0 16,94-20 11-16,74-21-9 15,32-9-2-15,-14 6 6 16,-52 8-6-16,-69 25 0 16,-93 21 0-16,-70 29 0 15,-59 5 0-15,-22 8 0 16,-86 8-8-16,-69 30 8 15,-66 20 1-15,-35 13 0 16,-10 6-1-16,20-8 0 16,55-9-1-16,70-16-2 0,68-13-2 15,62-3 5-15,19-7-61 16,84-4-46-16,36-12-146 16,19-5-300-16</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50:02.407"/>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205 263 404 0,'0'0'231'16,"0"0"-135"-16,0 0-93 0,0 0 36 16,0 0-16-16,223 4 74 15,-30-27-28-15,26-7-38 16,22-7-11-16,5 0-8 15,10-1-5-15,3 1 1 16,-16 5-1-16,-21 12-7 16,-42 10 6-16,-42 7-2 15,-53 3 4-15,-41 0-8 16,-36 0-5-16,-8 3-25 16,-63 21 30-16,-41 7 1 15,-46 2-1-15,-30-1-12 16,-31 2 12-16,-25 4 7 15,-30 11-6-15,-26 10 2 16,-27 10 1-16,7-2 5 0,37-6 16 16,77-22 20-16,89-17 35 15,62-17-25-15,47-5-55 16,34 0-1-16,76 0 1 16,79-35 20-16,72-13-3 15,49 2-8-15,36-1-9 16,-10 0-1-16,-21 15-3 15,-40 1 4-15,-56 9 0 16,-63 8 0-16,-58 3 0 16,-51 11 6-16,-36 0-6 15,-11 0-1-15,-30 0-12 16,-65 23 13-16,-58 15 12 16,-64 14-8-16,-55 16 0 0,-27-1-4 15,-10 2 5 1,16-6-5-16,36-8 5 0,50-8-3 15,63-20 0-15,59-7-2 16,51-10 0-16,34-10-2 16,73 0-32-16,102-21 29 15,84-32 5-15,84-21 0 16,41-6 1-16,-8 6-6 16,-36 11 7-16,-78 22-2 15,-76 5 4-15,-81 19-4 16,-57 15-2-16,-35-4 1 15,-16 6-5-15,-68 13 4 0,-54 27 2 16,-67 16 4 0,-56 11-2-16,-57 7-1 0,-35 8 3 15,-20 1 0-15,21-9-1 16,48-11 3-16,87-15 6 16,91-21-6-16,73 1-6 15,46-20-8-15,110-8-19 16,85-8 27-16,103-44 14 15,71-20-13-15,22-2 2 16,-19 2-6-16,-56 11-5 16,-71 12-13-16,-71 5 4 15,-61 15 17-15,-49 14 1 16,-42 10 0-16,-28 5-2 0,-42 0-16 16,-66 38 17-1,-57 19 7-15,-67 15-5 0,-43 6 1 16,-34-2-3-16,10-3 5 15,32-6-4-15,66-12 17 16,73-7-4-16,63-18-2 16,54-6-12-16,11-4-13 15,82-18 1-15,71-2 7 16,73-25-6-16,56-30 5 16,14-2-3-16,-25 4 3 15,-50 9-27-15,-70 12 7 16,-56 10 25-16,-48 13 1 0,-41 9 0 15,-6 0 6 1,-45 0-4-16,-60 31 12 0,-57 18-10 16,-58 14-3-16,-46 9 1 15,-20 4-1-15,1-10 4 16,25-5-2-16,43-11 16 16,61-9 5-16,61-8-7 15,59-3-17-15,36-2-9 16,61-7-7-16,65-12-21 15,69-9-43-15,59-33-146 16,32-41-431-16</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50:03.924"/>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722 190 680 0,'0'0'128'0,"0"0"-82"15,0 0-16-15,0 0 22 16,0 0-16-16,204-58-14 0,-75 42-12 16,23-1 2-1,11 3-6-15,-15 9 3 0,-26 2 7 16,-38 0 2-16,-39 3 2 15,-26 0-11-15,-19 0-8 16,0 0-1-16,-31 0 0 16,-52 0 11-16,-44 9 19 15,-42 12-24-15,-11 2-4 16,-4 1-2-16,14-1 4 16,14-2-4-16,16-4 5 15,23-6-4-15,28-3-1 16,25-2 0-16,27-4 3 0,25-2-3 15,12 0 1 1,44 0-1-16,75-25-16 0,63-13 14 16,72-10 4-16,34 9 0 15,-7 3-2-15,-38 11-17 16,-50 13-10-16,-61 2 27 16,-55 4 1-16,-41 6-1 15,-30 0 0-15,-6 0-12 16,-45 0 8-16,-50 22 4 15,-53 16 8-15,-40 6-2 16,-26 3-1-16,-10 9 10 16,4-7 2-16,6 6 0 15,0 2-2-15,10-4 5 16,39-16-10-16,58-13 7 16,61-11-4-16,46-7-13 0,98-6-35 15,67 0 35 1,67-8 4-16,30-27-4 0,8 6 0 15,-17 2-31-15,-44 5 29 16,-45 7 4-16,-60 5-5 16,-55 4 3-16,-33 6 0 15,-16 0 5-15,0 0 3 16,-16 0-7-16,-48 0 4 16,-40 25 13-16,-45 8-12 15,-26 6-3-15,-9-3 8 16,7-4-2-16,21-4 12 15,28-9-9-15,46-5-3 0,40-9 1 16,32 1-10-16,10 0-13 16,55-4-22-16,58-2 15 15,49 0 19-15,39 0-25 16,16-16 2-16,-11-4 1 16,-42 7 15-16,-48 1 7 15,-52 10 1-15,-43 2-1 16,-21 0 1-16,0 0 5 15,0 0-5-15,-21 0-2 16,-45 8 2-16,-45 20 12 16,-42 7-7-16,-24 4-1 15,-9 3 0-15,-7 1 0 16,10 7 13-16,15-9-7 16,27-2 7-16,46-15-2 0,47-10-1 15,35-3-14-15,16-3-17 16,74-2-3-16,60-6 20 15,59 0 0-15,45-14-29 16,34-28 0-16,-6 10-13 16,-21 2 14-16,-41 5 19 15,-66 13 5-15,-58 12 3 16,-59 0 0-16,-24 0-6 16,-76 12-9-16,-53 15 16 15,-48 12 24-15,-43 2 1 16,-8 0 8-16,14 1 19 15,36-10-12-15,55-1 3 16,51-12-20-16,35-3-12 0,30-4-11 16,7 1-15-16,58-6-16 15,50-7 14-15,56 0 11 16,42-20-45-16,3-8 9 16,-27 12 34-16,-57 11-5 15,-64 5 11-15,-56 5-16 16,-32 39-35-16,-92 16 51 15,-55 10-3-15,-40 8 10 16,3-12-10-16,22-5 0 16,33-17-207-16</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9:53.997"/>
    </inkml:context>
    <inkml:brush xml:id="br0">
      <inkml:brushProperty name="width" value="0.05" units="cm"/>
      <inkml:brushProperty name="height" value="0.05" units="cm"/>
      <inkml:brushProperty name="color" value="#3165BB"/>
      <inkml:brushProperty name="fitToCurve" value="1"/>
    </inkml:brush>
    <inkml:brush xml:id="br1">
      <inkml:brushProperty name="width" value="0.05" units="cm"/>
      <inkml:brushProperty name="height" value="0.05" units="cm"/>
      <inkml:brushProperty name="color" value="#ED1C24"/>
      <inkml:brushProperty name="fitToCurve" value="1"/>
    </inkml:brush>
  </inkml:definitions>
  <inkml:trace contextRef="#ctx0" brushRef="#br0">1322 6942 821 0,'0'0'165'0,"0"0"-89"15,0 0-4-15,0 0-43 16,0 0-19-16,0 0-3 16,-11 165-7-16,11-116-76 15,6 1-203-15,15 6-449 16</inkml:trace>
  <inkml:trace contextRef="#ctx0" brushRef="#br0" timeOffset="196">1448 8086 539 0,'0'0'99'0,"0"0"-33"15,0 0-12-15,-28 154-32 16,25-116-11-16,3 9-7 16,0-3-4-16,0 11-84 15,0-11-190-15</inkml:trace>
  <inkml:trace contextRef="#ctx0" brushRef="#br0" timeOffset="-55861">7548 0 447 0,'0'0'331'15,"0"0"-160"-15,0 0-22 16,0 0-55-16,0 0-55 16,0 0 4-16,64 89 46 15,-38-28-42-15,8 1-9 16,0 10-12-16,-4 0-4 0,-9-1-22 16,-11 2 0-16,-10-5-5 15,-18 6-7-15,-40-3-207 16,-16 1-352-16</inkml:trace>
  <inkml:trace contextRef="#ctx0" brushRef="#br0" timeOffset="-57230">5827 232 802 0,'0'0'204'0,"0"0"-42"16,0 0 29-16,0 0-91 0,0 0-16 16,0 0-34-1,0 0-31-15,-53-86 9 0,53 86-28 16,0 0 0-16,0 25 0 15,0 25 4-15,0 21 8 16,0 20-12-16,0 16 0 16,-15 13 6-16,-6 16-5 15,-9 15-1-15,-1-2 0 16,4-16-6-16,5-33 1 16,15-41-44-16,7-29-9 15,0-19-8-15,16-11-6 16,8 0 67-16,2 0-1 15,1-14 12-15,-3-19-5 16,-6-9 0-16,0-15 2 16,-2-20 16-16,0-9-15 0,-5-4 0 15,2 4 6-15,-10 21-3 16,-3 16 0-16,0 13 3 16,-16 11-9-16,-11 8 9 15,-7 4-10-15,7 7 0 16,0 2-2-16,9 4 0 15,5 0 1-15,7 0 1 16,2 0 0-16,4 0 4 16,0 0-4-16,0 0-7 15,10 0-5-15,21 0-6 16,17 0 18-16,13 0 1 16,13-13 2-16,3-11 9 0,-11-4-11 15,-13 4-1 1,-19 7 28-16,-23 9-21 0,-8 5 28 15,-3 3-2-15,0 0-8 16,0 0 10-16,0 0-35 16,0 0 0-16,0 0-5 15,0 0 11-15,0 0-12 16,0 24 6-16,0 7 0 16,0 6-1-16,0 6 1 15,7-5-11-15,11-2 5 16,4-2-4-16,2-16-10 15,0-4-7-15,0-14 4 16,-3 0 22-16,2-3-2 0,-2-26 3 16,-2-16 15-1,2-7-14-15,-10-7 10 0,-4 0 5 16,-4-2-1-16,-3 7 30 16,0 6-35-16,-10 10 2 15,-4 10-2-15,1 18-6 16,10 6 0-16,1 4-4 15,2 0-4-15,0 19 0 16,0 25 2-16,0 15 2 16,0 3-1-16,0 2 4 15,8-10-6-15,8-12 1 16,-1-9-9-16,-1-17 5 0,2-4-9 16,-6-10 15-1,1-2-8-15,-1 0 14 0,-1 0-6 16,6 0 0-16,-6-2 1 15,6-4 2-15,-2 4-3 16,3 2-3-16,5 0-3 16,0 0-1-16,1 8 2 15,-1 11-14-15,-3 3 5 16,-5 0 11-16,-10 0-6 16,-3-3-10-16,0 0-20 15,-13-5-45-15,-24-3-66 16,-8-6-2-16,-5-1-106 15,2-4-224-15</inkml:trace>
  <inkml:trace contextRef="#ctx0" brushRef="#br0" timeOffset="-56860">6218 265 479 0,'0'0'171'0,"0"0"-8"16,0 0-19-16,0 0-45 16,0 0-20-16,0 0-57 0,-37-17-8 15,32 37-3-15,-5 7-4 16,4 1-5-16,6 0-2 15,0-7-1-15,0-2-1 16,0-8-15-16,9-5 16 16,-2-4 1-16,-2-2 0 15,1 0 14-15,7 0-1 16,-5-21 3-16,-1 2 5 16,-7 0-17-16,0 4-4 15,0 4-10-15,-28 6-122 16,1 2-184-16,3 3-292 15</inkml:trace>
  <inkml:trace contextRef="#ctx0" brushRef="#br0" timeOffset="-56549">6777 61 875 0,'0'0'158'0,"0"0"8"15,0 0-31-15,0 0-36 16,0 0-22-16,0 0-52 0,-58-57-14 16,55 95-9-1,-3 17-2-15,-4 19 21 0,2 3-21 16,5 9 0-16,3-1 10 15,0 0-6-15,0-5-8 16,0-6-1-16,21-16-34 16,6-11-70-16,4-17-164 15,-1-11-61-15,-2-8-278 16</inkml:trace>
  <inkml:trace contextRef="#ctx0" brushRef="#br0" timeOffset="-56113">6948 637 420 0,'0'0'225'16,"0"0"-58"-16,0 0-34 0,0 0-31 15,-24-152 6-15,24 136-36 16,0 8-11-16,0 2-22 16,3 6-22-16,18 0-11 15,6 0-6-15,1 16 0 16,-3 14 0-16,-4 0 3 15,-6 4-3-15,-6-4 0 16,-9 0-6-16,0-6 5 16,0-1-8-16,0-12 9 15,0-5-11-15,0-6 11 16,0 0 0-16,0 0 21 16,-3-12-21-16,3-20-1 0,0-4 1 15,0-5 0-15,16-1 11 16,5 6-7-16,0 7-4 15,0 12 0-15,-2 6 3 16,2 11-8-16,0 0-3 16,5 0 6-16,-5 22-12 15,-2 13 16-15,-1 6-2 16,-4 3 0-16,-4-5-4 16,-4 0 1-16,-3-9-50 15,1-5-37-15,-4-6-60 16,0-6-110-16,0-7-410 15</inkml:trace>
  <inkml:trace contextRef="#ctx0" brushRef="#br0" timeOffset="-55265">6292 1239 775 0,'0'0'192'0,"0"0"-59"16,0 0 11-16,0 0-6 15,0 0-53-15,0 0-36 16,-40-25-38-16,-22 71 5 16,-29 20 23-16,-25 17-30 0,-22 5 7 15,-18 5 15-15,-9 4-26 16,0-1 22-16,12-6-18 15,23-10-8-15,25-16 18 16,41-26-19-16,30-16 0 16,23-16 4-16,11-6 6 15,0 0-17-15,0 0 7 16,0 0 0-16,0 0 24 16,0 0-19-16,0 0 3 15,0 0 4-15,0 0-3 16,0 0-12-16,0 0 3 15,0 0 0-15,0 0 3 16,0 0-3-16,0 0-1 16,0 6-5-16,0-4-44 0,0 6 2 15,0 1-36-15,-3 1-30 16,3 5-21-16,-4-2-89 16,1-5-54-16,0 2-437 15</inkml:trace>
  <inkml:trace contextRef="#ctx0" brushRef="#br0" timeOffset="-53939">3392 2387 787 0,'0'0'207'0,"0"0"-80"15,0 0-2-15,0 0 22 16,0 0-83-16,0 0-7 16,-13-120-20-16,13 120-8 15,0 0 1-15,0 0-30 0,0 14 0 16,0 27 1 0,0 14 0-16,6 11 10 0,-6 8-10 15,0 11 1 1,0 12 1-16,0 7-3 15,-3 1 0-15,-11-1 0 0,1-16 0 16,7-27 0-16,6-23-19 16,0-24-7-16,0-14 22 15,6 0-4-15,24-14 8 16,7-30-2-16,2-11 7 16,-5-5-5-16,-10 0 0 15,-17 4 4-15,-7 1 1 16,0 0-5-16,-36 8 0 15,-14 9-4-15,-5 13-2 16,-2 12-13-16,2 7 4 0,5 6 6 16,10 0 6-1,19 0-19-15,15 0 13 0,6 0 0 16,0 0-11-16,16 0-27 16,24 0 34-16,11 0 6 15,10 0 0-15,7-6 6 16,-2-7 1-16,-8-5 8 15,-11 6-7-15,-14-2 4 16,-15 8-2-16,-8 1 7 16,-7 2 20-16,-3-3-16 15,0 1 11-15,0 5 7 16,0 0-10-16,0 0-10 0,0 0-12 16,0 0-3-1,0 0 1-15,0 5-6 0,0 20 8 16,0 3-1-16,0-1 1 15,0 1-5-15,18-6 0 16,4-6 2-16,5-7-4 16,1-9-16-16,-1 0 23 15,4-6-5-15,-4-24 15 16,0-9-8-16,-2-11-2 16,-3-5 2-16,-8-5 15 15,-7 0-16-15,-7 5 3 16,0 8 31-16,0 14-20 15,-13 13 13-15,5 12-9 16,-2 8-4-16,10 0-13 16,-3 0-2-16,3 23 0 0,0 21-4 15,0 7 10-15,0 8-6 16,0-4 0-16,0 0 5 16,3-9-6-16,4-7 1 15,1-18-11-15,1-6 9 16,-2-15-14-16,4 0 15 15,2 0-6-15,6-6 7 16,2-15 15-16,3-2-15 16,1 1 0-16,0 5-3 15,-4 10 3-15,0 3-1 16,3 4-7-16,-3 0 1 16,1 11 2-16,-1 12-10 0,-8-4 8 15,-1 1 0-15,-9-3 7 16,-3-2-5-16,0-1-4 15,-3-1-48-15,-31-4 30 16,-8-1-68-16,-11-5-80 16,-5-3-115-16,0 0-368 15</inkml:trace>
  <inkml:trace contextRef="#ctx0" brushRef="#br0" timeOffset="-53598">3624 2253 667 0,'0'0'169'0,"0"0"-7"0,0 0-34 16,0 0-73-16,0 0-55 15,0 0 3-15,-39 30-2 16,29-2 4-16,10-6-5 15,0 0 0-15,0-8-4 16,0-9 4-16,10-2 1 16,11-3 4-16,0 0 5 15,3-3 10-15,-3-16 19 16,-8 0 14-16,-4 0-24 0,-9 3-17 16,0 4 4-1,0 4-16-15,-9 8-39 0,-12 0-86 16,0 2-48-16,11 21-130 15,10 1-428-15</inkml:trace>
  <inkml:trace contextRef="#ctx0" brushRef="#br0" timeOffset="-53272">4262 2151 793 0,'0'0'198'16,"0"0"-56"-16,0 0-1 15,0 0-19-15,0 0-31 0,0 0-52 16,-27-114-4-16,24 114 16 16,-1 0-32-16,1 0-16 15,0 26-3-15,-5 26 0 16,-2 20 10-16,4 10-10 15,3 5 0-15,3 4 9 16,0 3-9-16,0-6 0 16,3-11-1-16,19-11-1 15,-1-17-7-15,3-15-55 16,1-13-62-16,0-11-101 16,9-10-109-16,1 0-135 0</inkml:trace>
  <inkml:trace contextRef="#ctx0" brushRef="#br0" timeOffset="-52818">4513 2572 519 0,'0'0'229'16,"0"0"-100"-16,0 0-16 15,0 0-25-15,0 0-30 16,0 0-43-16,3-113-5 15,12 111 5-15,9 2-15 16,1 0 0-16,0 6 7 0,-1 15 0 16,-3 8-5-16,-5 0-2 15,-7 1 0-15,-9 0-5 16,0 0 5-16,0-2 0 16,0-6 7-16,0-5-7 15,0-9 8-15,0-8-8 16,0 0 5-16,0 0 10 15,0-15-9-15,5-11 1 16,2-4 2-16,2-4-7 16,4 4 11-16,-1 0-12 15,0 8 3-15,-2 8-1 16,-2 9-3-16,2 5 0 16,1 0 0-16,8 0-3 15,-1 21 0-15,1 10 3 0,-7-1 0 16,-3 6-7-16,-3-7 7 15,1-2-42-15,-5-6-79 16,4-7-53-16,0-3-77 16,1-5-230-16</inkml:trace>
  <inkml:trace contextRef="#ctx0" brushRef="#br0" timeOffset="-52617">4962 2577 376 0,'0'0'270'16,"0"0"-169"-16,0 0 31 0,0 0-22 16,0 0-23-16,0 0-27 15,3-16-51-15,21 10-7 16,7 1 16-16,6-3-15 16,0 4-1-16,-1-6-2 15,-5 2-77-15,-4 1-151 16,-2-3-56-16</inkml:trace>
  <inkml:trace contextRef="#ctx0" brushRef="#br0" timeOffset="-52371">5346 2325 624 0,'0'0'213'0,"0"0"-48"16,0 0-18-16,0 0-12 15,0 0-41-15,0 0-31 16,-17-39-36-16,17 39-22 16,0 8 8-16,0 20-11 15,0 11-2-15,-4 2 9 16,-2 5-3-16,-2 4-6 16,-2-3 0-16,2-6-11 15,0-8-46-15,8-8-162 16,0-12-183-16</inkml:trace>
  <inkml:trace contextRef="#ctx0" brushRef="#br0" timeOffset="-52102">5335 2033 680 0,'0'0'163'15,"0"0"-32"-15,0 0-10 16,0 0-12-16,0 0-28 16,0 0-55-16,64 5 16 15,-33 46 14-15,-4 14-20 16,0 9 2-16,1 4-16 16,-6-2-13-16,-7 1 6 15,-4-5-15-15,-6-9-1 0,-5 3-3 16,0-3-109-16,-5 0-293 15,-34-2-150-15</inkml:trace>
  <inkml:trace contextRef="#ctx0" brushRef="#br0" timeOffset="-51396">7385 1159 947 0,'0'0'128'15,"0"0"16"-15,0 0-23 16,0 0-68-16,0 0-26 0,0 0-27 16,150 126 45-1,-22-54-4-15,27 4-20 0,8 19 14 16,-7 14-25-16,-12 17-5 16,-23 13 24-16,-17-11-25 15,-15-15 8-15,-22-22-7 16,-12-27-2-16,-15-24 13 15,-12-12-16-15,-14-14 0 16,-9-7 17-16,-3-1-15 16,-2-6-1-16,0 0 7 15,0 0-8-15,0 0 0 16,-2-8-100-16,-8-3-138 16,4 3-50-16,-1 8-396 15</inkml:trace>
  <inkml:trace contextRef="#ctx0" brushRef="#br0" timeOffset="-50174">8616 2668 806 0,'0'0'216'0,"0"0"-80"16,0 0 34-16,0 0-54 16,0 0-62-16,0 0-2 0,-66-62-45 15,66 62 0-15,0 18-7 16,0 33 0-16,0 20 22 15,0 24-22-15,0 19 5 16,-10 26 1-16,-17 19-2 16,-7 18-2-1,4-16-2-15,5-28 0 0,13-51-9 16,12-46 2-16,0-28-8 16,12-8 4-16,22-6 7 15,5-32-2-15,4-14 6 16,-3-9-12-16,-9-10 11 15,-13-12-16-15,-15-5 4 16,-3-8 9-16,-3 1-7 16,-28 11 9-16,-6 13-20 15,-2 22 22-15,2 14-1 0,4 17 1 16,15 7-2-16,8 5-3 16,10 4 10-16,0 2-13 15,0 0 7-15,21 0-21 16,23 0 17-16,10 0 5 15,-2 0 0-15,-6 0-1 16,-10 0 4-16,-14 0-5 16,-7-5 2-16,-2-4 0 15,-4-5 19-15,3 0-16 16,-6 0 2-16,-3 1 25 0,-3 8-22 16,0-1 17-1,0 6-19-15,0 0-2 0,0 0-5 16,0 0 1-16,3 17-1 15,4 8-8-15,4-1 14 16,5-2-10-16,2-5 2 16,-2-9-4-16,5-5 0 15,0-3 5-15,0 0 2 16,1-6 0-16,2-22 3 16,-2-10-3-16,-4-6 0 15,-3-11 0-15,-5-3 7 16,-7-5-6-16,-3 0-1 15,0 13 24-15,0 17-18 16,0 11 18-16,0 16 8 16,0 6-27-16,0 0 25 0,0 0-30 15,0 0-12-15,-3 34 11 16,-4 13 2-16,1 9 1 16,3-2-2-16,3 1 3 15,0-9-7-15,0-6 4 16,0-14 0-16,0-10-3 15,3-7-9-15,10-9 10 16,5 0-2-16,4 0 4 16,-1 0 3-16,9-14-3 15,1-5 0-15,3-3-2 16,-1 6 10-16,-5 5-16 16,-7 5 7-16,-5 6-9 0,-2 0 5 15,-1 6-7 1,-1 18 12-16,-3 1-6 0,-6-1 8 15,-3-2-7-15,0 3 5 16,-9-5-14-16,-25-6 1 16,-3-2-115-16,-2-8-42 15,-1-4-68-15,0 0-113 16</inkml:trace>
  <inkml:trace contextRef="#ctx0" brushRef="#br0" timeOffset="-49855">8825 2583 540 0,'0'0'141'16,"0"0"-43"-16,0 0 31 16,0 0-9-16,0 0-50 15,0 0-25-15,-44-41-32 16,44 44-7-16,0 16-6 15,0 0 1-15,0-2 2 16,7-9-2-16,1 0-1 16,2-8 0-16,2 0 26 15,3 0 5-15,1 0 15 16,-8-16 9-16,-3-1-17 0,-5 1-12 16,0-1-26-1,-29 9-16-15,-5 5-70 0,2 3-89 16,10 0-97-16,15 11-219 15</inkml:trace>
  <inkml:trace contextRef="#ctx0" brushRef="#br0" timeOffset="-49491">9280 2377 189 0,'0'0'424'0,"0"0"-312"0,0 0 25 16,0 0-8-16,0 0-24 16,0 0-9-16,-3-105 16 15,3 105-27-15,0 0-43 16,-3 0-28-16,3 11-9 15,0 31 0-15,0 18 8 16,0 18 2-16,0 4 16 16,0 9-27-16,6 5 5 15,5 0 0-15,2-5-5 16,3-14 0-16,-1-20-4 16,6-13-13-16,1-19 7 0,2-8-83 15,3-12-104-15,4-5-49 16,6 0-151-16</inkml:trace>
  <inkml:trace contextRef="#ctx0" brushRef="#br0" timeOffset="-49055">9566 2754 541 0,'0'0'176'0,"0"0"-68"16,0 0 7-16,0 0-27 15,0 0-37-15,0 0-9 16,0-99 10-16,16 96-31 0,2 3-9 16,3 0-9-16,-2 0 2 15,-1 19 11-15,-8 14-14 16,-7 6-2-16,-3 4 25 16,0 2-18-16,0-12 2 15,0-9-5-15,0-10 2 16,0-8-4-16,0-6-2 15,0 0 0-15,0 0 18 16,0-6-17-16,0-21 9 16,3-9-10-16,15-2 5 15,4-6-7-15,2 2 2 16,4 6 0-16,-10 12 0 0,-3 13 0 16,-3 8-2-1,-6 3 1-15,4 0-11 0,-2 27 10 16,0 9 1-16,-6 6 1 15,1 1-1-15,-3-7 1 16,3-5-5-16,0-7-68 16,0-8-113-16,-3-10-99 15,0-3-206-15</inkml:trace>
  <inkml:trace contextRef="#ctx0" brushRef="#br0" timeOffset="-48875">9885 2776 492 0,'0'0'104'0,"0"0"-3"16,0 0 13-16,0 0-16 0,0 0-64 15,0 0-34-15,72-25 16 16,-38 14-15-16,0 5-2 16,-12 1-2-16,-7 3-61 15,-12-2-156-15,-3 2-452 16</inkml:trace>
  <inkml:trace contextRef="#ctx0" brushRef="#br0" timeOffset="-48548">10047 2550 365 0,'0'0'229'0,"0"0"-148"15,0 0 31 1,0 0 10-16,0 0-53 0,0 0-43 15,-3-49-13-15,9 49 4 16,9 0-9-16,1 12 19 16,-5 9-18-16,-1 0-7 15,-4 1 14-15,-6 7-14 16,0-5 2-16,0 3 10 16,0-2-3-16,0-3 10 15,0-5-21-15,5-6 3 16,2 0 7-16,8-3-10 15,0-5 0-15,4-3 4 16,5 0-2-16,1 0-4 0,2-20-1 16,0-4-70-1,-1-7-38-15,-2-1-197 0,-3-7-336 16</inkml:trace>
  <inkml:trace contextRef="#ctx0" brushRef="#br0" timeOffset="-48300">10086 2102 522 0,'0'0'274'0,"0"0"-130"16,0 0-13-16,0 0-35 0,0 0-77 16,0 0 4-1,117 22-5-15,-54 27 64 0,-4 12-26 16,-14 13-18-16,-14 14 4 15,-15 14-27-15,-16 13 3 16,-16 6-18-16,-39 1-5 16,-15-4 0-16,-13-3-115 15,8-5-60-15,-2-3-88 16</inkml:trace>
  <inkml:trace contextRef="#ctx0" brushRef="#br0" timeOffset="-43732">3990 3051 579 0,'0'0'350'0,"0"0"-239"0,0 0-12 15,0 0 12-15,0 0-30 16,0 0-26-16,0 0-34 16,-3-2-11-16,3 2 22 15,0 0-24-15,-3 24 8 16,-42 23-4-16,-29 21 30 15,-24 15 21-15,-18 10-46 16,-21 6-5-16,-25 4 24 16,-28 6-25-16,-27 6 0 15,-21 4 15-15,3-12-22 16,36-21 24-16,59-34-13 16,61-20-12-16,45-18 8 15,21-5-5-15,7-7-6 0,1-2 0 16,5 0 6-16,0 0-1 15,-5 0-1-15,2 0-4 16,3 0 40-16,0 0-29 16,0 0 7-16,0 0 1 15,0 0-17-15,0 0 4 16,0 0-6-16,0 0 0 16,0 0-8-16,0 0-12 15,0 0-59-15,-2 0-18 16,-4 14-69-16,-4 8-124 15,-11 3-178-15</inkml:trace>
  <inkml:trace contextRef="#ctx0" brushRef="#br0" timeOffset="-42510">407 4437 719 0,'0'0'254'16,"0"0"-85"-16,0 0-8 15,0 0-24-15,0 0-61 16,0 0-22-16,-34-72-37 15,34 72-15-15,0 0-2 0,0 25-21 16,-3 30 15-16,-7 22 6 16,-2 22 8-16,-6 10-8 15,0 16 0-15,-1 7 4 16,9 3-4-16,7-1-5 16,3-18 0-16,0-27-71 15,3-35-39-15,23-40-27 16,1-14 60-16,4-9 64 15,-4-35 15-15,0-5 3 16,-5-11 4-16,-10-12-3 16,-2-8 4-16,-10-11-5 15,0 3 4-15,-16 3-3 16,-24 16-1-16,-12 14 0 0,-9 16-3 16,-3 15 3-1,-1 5-1-15,8 11 1 0,5 4 0 16,15 4 1-16,16 0-1 15,15 0 0-15,6 0-3 16,6 0 0-16,42 0-9 16,26 0 12-16,18-3 1 15,3-13 2-15,-7 0-3 16,-12 0 0-16,-21-4 8 16,-21 4-7-16,-15 8 34 15,-13 2 30-15,-4 3 11 16,-2 3 2-16,0 0-38 15,0 0-11-15,0 0 2 16,0 0-31-16,0 0-5 0,0 0-15 16,0 11 11-16,3 14 7 15,7 3 2-15,-1-4-3 16,1-2 0-16,4-6-14 16,-1-7-8-16,-1-4-5 15,5-5 20-15,9 0 9 16,1-8 2-16,10-23 2 15,-10-4 8-15,1-6-11 16,-10 0 12-16,-2 0 11 16,-10-7 15-16,-4 5 6 15,-2 1-26-15,0 10 4 16,0 9 16-16,0 10-21 16,-2 10 10-16,-1 3-27 0,3 0-1 15,-3 0-3-15,-1 19-27 16,-2 19 26-16,6 13-1 15,0 1 8-15,0 3-4 16,0-9-12-16,0-1 4 16,10-13-1-16,-2-15-59 15,-2-7 13-15,1-10 23 16,-1 0 31-16,-3 0 3 16,2 0 22-16,5-10-15 15,-1-7-4-15,-2 6-3 16,4 4 0-16,2 3-4 15,5 4 1-15,4 0 1 0,5 0-4 16,-2 0 6-16,-4 11-3 16,-2 8-13-16,-11-3 5 15,-2 2 10-15,-6-2-39 16,0 1-15-16,-24-4-11 16,-19-4-33-16,-9-7-45 15,-3-2-146-15</inkml:trace>
  <inkml:trace contextRef="#ctx0" brushRef="#br0" timeOffset="-42170">540 4310 554 0,'0'0'201'16,"0"0"-84"-16,0 0-32 15,0 0-27-15,0 0-42 16,0 0-16-16,-3 4-24 16,3 17 24-16,0 7 11 15,0-4-8-15,0-7 0 16,0-7-3-16,0-4 1 16,3-6 6-16,12 0-5 15,1 0 8-15,5 0 19 16,-5-19 12-16,-8-1 20 15,-1 2-22-15,-7-2-17 16,0 6 0-16,-12 4-22 0,-15 1-31 16,-7 9-46-16,12 0-92 15,13 4-131-15,9 17-332 16</inkml:trace>
  <inkml:trace contextRef="#ctx0" brushRef="#br0" timeOffset="-41452">1148 4129 821 0,'0'0'186'0,"0"0"-46"0,0 0 8 16,0 0-22-16,0 0-54 15,0 0-21-15,-36-61-51 16,29 75-6-16,-1 35-1 16,-5 23 7-16,-2 21 0 15,3 6 0-15,5 6 0 16,4 2 10-16,3-5-10 16,0-8 0-16,16-18 4 15,15-15-2-15,-1-17-4 16,4-16-22-16,0-9-107 15,-2-19-22-15,2 0 2 0,-2 0-5 16,-5-31-30 0,-6-4-78-16,-11-1-43 0,-7-5 226 15,-3 3 81-15,0-1 47 16,-7 0 80-16,-10 6 125 16,1 7-84-16,6 1-69 15,1 11 44-15,7 5-70 16,2 3 0-16,0 6-3 15,0-2-48-15,0 2-16 16,0 0-5-16,2 0-1 16,20 0-2-16,-1 11 1 15,-3 11-2-15,-2 1-1 16,-5 1 4-16,-1 0 0 16,-4-7-1-16,-3-1 1 15,-3-7 0-15,0-4 0 0,0-5 5 16,0 0-5-16,0 0 14 15,0 0 0-15,0-16 12 16,0-7-15-16,0-1-2 16,7-1 3-16,4 0-7 15,8 0-4-15,2 1-1 16,0 5 0-16,0 7-2 16,-2 10 2-16,-1 2-11 15,-2 0 2-15,-3 27 0 16,-5 15 8-16,-2-7-7 15,1 3-12-15,-4 1-8 16,2-10-96-16,2-2-75 0,2-11-226 16</inkml:trace>
  <inkml:trace contextRef="#ctx0" brushRef="#br0" timeOffset="-41265">1674 4659 483 0,'0'0'124'0,"0"0"-92"16,0 0 0-16,0 0-6 15,0 0-13-15,0 0-11 16,126 0 9-16,-96 0-11 16,-6 0-116-16,-6 0-237 0</inkml:trace>
  <inkml:trace contextRef="#ctx0" brushRef="#br0" timeOffset="-41000">1674 4659 276 0,'214'-49'258'0,"-217"38"-123"15,3 3 8-15,0 2-20 16,0 4-78-16,0 2-10 16,0 0-8-16,0 0-27 15,8 0 8-15,5 0-6 16,0 19-1-16,-7 6 13 15,-3 2-6-15,-3 7-4 0,0-5 10 16,0 2-10 0,0-10-2-16,0-4 1 0,0-4-3 15,7-7 5-15,17-3-5 16,8-3 0-16,18 0-12 16,5-20-56-16,3-7-44 15,-2-11-51-15,-17-3-240 16</inkml:trace>
  <inkml:trace contextRef="#ctx0" brushRef="#br0" timeOffset="-40773">2025 4119 651 0,'0'0'187'15,"0"0"-115"-15,0 0-31 0,0 0-2 16,0 0-9-16,0 0 20 15,138 103 13-15,-86-48 7 16,-6 17-17-16,-10 10-3 16,-14 15-27-16,-17 2-2 15,-5-3-20-15,0-3-1 16,-35-11 0-16,-20-10-118 16,-3-11-193-16</inkml:trace>
  <inkml:trace contextRef="#ctx0" brushRef="#br0" timeOffset="-39892">4299 3224 663 0,'0'0'228'0,"0"0"-102"0,0 0 17 15,0 0-22-15,0 0-74 16,0 0-22-16,-9-14-25 15,24 36-1-15,31 25 1 16,18 19 2-16,16 14 6 16,5 2 26-16,1 7-23 15,-4-2 12-15,-8-1-5 16,-7-7-9-16,-12-10 10 16,-7-11-19-16,-11-14 0 15,-13-8 13-15,-1-15-10 16,-12-4 0-16,-4-8-3 15,-1-7 1-15,-3-2 4 16,-3 0-5-16,0 0 0 0,0 0 17 16,0 0-12-16,0 0 4 15,0 0-6-15,0 0-3 16,0 0-9-16,0 19-122 16,-13 6-169-16,-11 8-205 15</inkml:trace>
  <inkml:trace contextRef="#ctx0" brushRef="#br0" timeOffset="-38864">4580 4579 778 0,'0'0'275'0,"0"0"-159"16,0 0 29-16,0 0-18 16,0 0-29-16,0-140-51 15,0 138-17-15,0 2-5 16,0 0-25-16,0 0-5 16,0 19-1-16,0 28-13 15,0 16 19-15,0 17 4 16,0 13 0-16,-3 9-1 15,-3 8-3-15,-4 1 0 0,7-5 2 16,3-18-2-16,0-19-2 16,0-31-1-16,0-21-31 15,10-17 18-15,11 0-3 16,6-22 19-16,2-25 10 16,-8-11-10-16,-12 1 0 15,-9-4 1-15,0-5 1 16,-34-3-4-16,-6-2 1 15,-3 13 1-15,1 9-8 16,2 19 2-16,10 16 3 16,8 8 0-16,13 3-10 15,6 3 12-15,3 0-5 16,0 0-9-16,0 0 13 0,19 3-12 16,13 6 5-1,15-4 8-15,4-5 1 0,2 0-1 16,-11 0 1-16,-11-17 0 15,-12 9 6-15,-11-3-2 16,-1 9-3-16,-7 2 23 16,0 0-11-16,0 0 11 15,0 0-24-15,0 0 0 16,0 0-6-16,0 2 1 16,0 20-7-16,0 11 10 15,3-3 4-15,8 1 1 16,5-15-3-16,3 0-5 0,2-7-1 15,3-6-7 1,4-3 13-16,2 0-6 0,-2-14 16 16,-4-16-10-16,-5-3 2 15,-11-6-2-15,-1-5 14 16,-7 0-12-16,0-5 18 16,0 5 11-16,0 14-26 15,-2 11 21-15,-5 10-5 16,4 9-16-16,3 0-3 15,-3 0-2-15,-3 17-18 16,-4 21 10-16,2 9 8 16,8 2 0-16,0-7 0 15,0-4 0-15,8-2-6 16,11-8 6-16,-4-12-36 16,1-11 24-16,5-5-4 0,0 0 15 15,6 0 1-15,5-19 0 16,-8 2 6-16,0 4-6 15,-3 2 0-15,-3 5-1 16,1 6 1-16,-4 0-4 16,-2 0-1-16,-4 18-16 15,-4 9 21-15,0-3-27 16,-5 0 1-16,0-1 2 16,0-10-19-16,-26 4-13 15,-1-11-45-15,-7-4-69 16,0-2-62-16,-1 0-214 15</inkml:trace>
  <inkml:trace contextRef="#ctx0" brushRef="#br0" timeOffset="-38695">4907 4497 555 0,'0'0'185'0,"0"0"-50"16,0 0-9-16,0 0-61 15,0 0-27-15,0 0-38 16,0-43-6-16,16 43-87 16,8 10-150-16</inkml:trace>
  <inkml:trace contextRef="#ctx0" brushRef="#br0" timeOffset="-38355">5463 4255 1006 0,'0'0'181'16,"0"0"-39"-16,0 0-12 15,0 0-34-15,0 0-55 16,0 0-27-16,-80-63-14 15,72 99-7-15,-11 24 7 16,4 28-1-16,6 9 7 0,2 7-2 16,7 1-4-16,0-6 0 15,0-9 7-15,19-16-4 16,6-13-5-16,5-19 2 16,-3-12-19-16,7-14-68 15,0-13-91-15,3-3-4 16,0 0-6-16,-5-28-82 15,-6-2-125-15</inkml:trace>
  <inkml:trace contextRef="#ctx0" brushRef="#br0" timeOffset="-37994">5637 4910 163 0,'0'0'239'15,"0"0"-97"-15,0 0 13 16,0 0-17-16,-48-141-21 16,45 122-30-16,3 6 9 0,0 1-36 15,0 10-1-15,0 2-5 16,0 0-48-16,0 0-6 15,0 0-7-15,18 16 0 16,6 12-2-16,-5 2 9 16,-1 0 0-16,-9-2-1 15,-3-6 2-15,1-3-2 16,-7-11-2-16,0-5 3 16,0-3 10-16,2 0-8 15,4 0 11-15,1-11 26 16,2-14-33-16,-1-3-6 15,8 1 1-15,-1 3 0 0,1 1 7 16,0 9-8-16,-5 7-2 16,2 4-6-16,-2 3 6 15,5 0-5-15,-1 3-4 16,-2 18 8-16,-2 9-3 16,-1 6 2-16,-1 0-32 15,1-5-71-15,4-4-115 16,1-11-158-16</inkml:trace>
  <inkml:trace contextRef="#ctx0" brushRef="#br0" timeOffset="-35388">6105 4769 369 0,'0'0'199'15,"0"0"-89"-15,0 0-7 16,0 0 8-16,0 0-33 0,0 0-47 15,-6 17-22 1,6-17 12-16,0 0-15 0,0 0 13 16,11 0-14-16,8 0 8 15,-1 0-11-15,1 0-2 16,-1 0-11-16,6 0-69 16,2 0-169-16,1 6-128 15</inkml:trace>
  <inkml:trace contextRef="#ctx0" brushRef="#br0" timeOffset="-34901">6309 4674 453 0,'0'0'241'0,"0"0"-105"0,0 0-28 16,0 0-52-16,0 0-11 15,0 0-1-15,15-83-39 16,1 83 1-16,5 0-6 16,8 0 0-16,-5 16-7 15,-3 4 7-15,-5 4 0 16,-8-5-7-16,-8 6 7 16,0 10-5-16,-6-4 4 15,-30 2 2-15,-1-4 2 16,7-9-3-16,4-8 0 15,18-7 2-15,5-5-2 0,3 0 0 16,0 0 0-16,0 0 3 16,0 0-6-16,0 0 2 15,11 0-7-15,11 0 4 16,9 6 7-16,-1 2-3 16,1 14 0-16,-4-3 1 15,1 6-3-15,-4 5 4 16,-8 0-2-16,-5 3 20 15,-4-4-17-15,-7-3 1 16,0-4 7-16,0-3-7 16,-18-2 10-16,-28-3-14 15,-9-8 4-15,-3-6-8 16,6 0-73-16,18 0-144 0,15 0-246 16</inkml:trace>
  <inkml:trace contextRef="#ctx0" brushRef="#br0" timeOffset="-34640">6517 4359 558 0,'0'0'210'15,"0"0"-97"-15,0 0-51 16,0 0-18-16,0 0-39 0,0 0 38 15,135 105-9 1,-93-30-8-16,-8 13 13 0,-7 2 5 16,-20 9-25-16,-7-8 10 15,-12 2-28-15,-46 1 4 16,-19-6-5-16,-8-14-156 16,11-11-239-16</inkml:trace>
  <inkml:trace contextRef="#ctx0" brushRef="#br0" timeOffset="-33839">9328 3686 583 0,'0'0'262'16,"0"0"-117"-16,0 0 5 15,0 0-47-15,0 0 0 16,0 0 8-16,28-71-64 16,-28 71-5-16,0 0-2 15,0 0-36-15,0 0-8 16,0 32-3-16,-28 18-2 16,-5 22 9-16,-11 13 3 15,-7-3-1-15,5 3 8 16,-8 1-5-16,-4-1-5 15,0-7 0-15,2-13 0 0,14-16 5 16,13-15-5-16,18-15 0 16,4-19 4-16,4 0 1 15,3 0-5-15,0 0 0 16,0 0 1-16,0 0 14 16,0 0-15-16,0 0 0 15,0 0 6-15,0 0-6 16,0 0-32-16,0 0-28 15,3 0-108-15,7 0-163 16,-4 22-271-16</inkml:trace>
  <inkml:trace contextRef="#ctx0" brushRef="#br0" timeOffset="-32820">8550 4516 716 0,'0'0'268'16,"0"0"-146"-16,0 0 28 15,0 0-20-15,0 0-48 16,0 0-10-16,-28-123-54 16,28 123-16-16,0 0-4 15,0 2-2-15,0 32-18 16,0 18 18-16,0 22 4 15,0 15 3-15,0 22-3 0,0 19 0 16,0 16 1 0,-16 13 5-16,-5-5-6 0,-1-14 0 15,8-38-18-15,7-39-20 16,7-38-27-16,0-25 22 16,0 0 37-16,16-49 6 15,21-25 10-15,2-25 1 16,-5-3-5-16,-7 5 10 15,-14 12-16-15,-13 14 1 16,0 10 4-16,-4 12-5 16,-26 5-1-16,-7 5-3 15,-8 12-5-15,-5 2 5 16,5 14-6-16,2 0-7 16,9 11 16-16,13 0-30 15,8 0-11-15,10 0-9 0,3 0-3 16,0 11 14-16,0-9-9 15,10 2 29-15,17-4 11 16,10 0 18-16,6 0-8 16,9-17 9-16,6-5 7 15,-7 0 17-15,-4 8-9 16,-14 3 9-16,-15 5 15 16,-8 4-29-16,-10 2 4 15,0 0-7-15,0 0-13 16,0 0-4-16,0 0-4 0,0 8-19 15,0 17 21 1,0 8 2-16,0 0 7 0,3-3-7 16,12-10 5-16,0-7 3 15,3-7-8-15,-2-6 0 16,2 0 16-16,3 0-15 16,0-11 11-16,1-20 3 15,-7-1-15-15,1-10 20 16,-10-2-5-16,1-3 10 15,-7 1 19-15,0 5-21 16,0 5-2-16,0 17 0 16,0 5-12-16,0 14 20 15,0 0-29-15,0 0-1 16,-5 0-3-16,0 35-33 16,-1 12 37-16,-1 14 2 0,7-1-2 15,0-5 3-15,0-11-3 16,0-8-12-16,0-11 2 15,4-17-2-15,-1-5-26 16,3-3 31-16,-1 0 7 16,3 0 14-16,3 0-14 15,4-11 0-15,4-8 8 16,2 7-8-16,-8 7 0 16,2 2 0-16,0 3-7 15,0 0 3-15,1 0-11 16,-5 14-9-16,-1 0 23 15,-7 2-29-15,-3 1-3 0,0-1-42 16,-27 1-28 0,-16-4-48-16,-6-9-186 0</inkml:trace>
  <inkml:trace contextRef="#ctx0" brushRef="#br0" timeOffset="-32629">8659 4431 573 0,'0'0'181'16,"0"0"-18"-16,0 0-50 15,0 0 24-15,0 0-60 16,0 0-61-16,-37-60-16 16,37 76-49-16,0 22-28 15,28 13-91-15,12-5-201 0</inkml:trace>
  <inkml:trace contextRef="#ctx0" brushRef="#br0" timeOffset="-32318">9230 4437 74 0,'0'0'790'0,"0"0"-635"15,0 0 8-15,0 0-31 16,0 0-4-16,0 0-102 0,0-44-21 16,0 55-10-16,-8 27-16 15,-2 25 21-15,1 15 5 16,-1 7-1-16,5 8 0 16,2-4-4-16,3-5 0 15,0-10 4-15,0-19-3 16,0-8-1-16,6-22 0 15,9-11-61-15,1-5-96 16,-1-9-15-16,7 0-11 16,-7-17-56-16,-3-14-191 15</inkml:trace>
  <inkml:trace contextRef="#ctx0" brushRef="#br0" timeOffset="-31942">9291 4970 236 0,'0'0'229'0,"0"0"-125"0,0 0 34 15,0 0-37-15,0 0-9 16,0 0-17-16,-45-147-30 15,45 140 3-15,0-6-15 16,0 7-18-16,0 3 12 16,10 3-27-16,4 0 1 15,2 5-8-15,8 26 5 16,-6 5-5-16,-2 0 7 16,-4 2 0-16,-6-8-2 15,-6 0 3-15,3-18-1 16,-3-1 0-16,0-11-11 15,0 0 11-15,0 0 7 0,0 0 4 16,3-17 17-16,1-13-28 16,4-3 0-16,11-3 1 15,5 0 5-15,0 6-6 16,-1 8 0-16,-6 6 1 16,-4 10-7-16,2 6 3 15,1 0-1-15,-2 11-3 16,1 22-8-16,-2 0 13 15,-4 6-3-15,4-7-16 16,-11-1-12-16,1-7-73 16,-3-10-56-16,0-5-144 15</inkml:trace>
  <inkml:trace contextRef="#ctx0" brushRef="#br0" timeOffset="-31775">9714 4866 573 0,'0'0'151'16,"0"0"-37"-16,0 0-4 16,0 0-49-16,0 0-58 15,0 0-3-15,52-11 0 16,-19 11-8-16,1 0-69 16,0 0-230-16</inkml:trace>
  <inkml:trace contextRef="#ctx0" brushRef="#br0" timeOffset="-31328">9973 4713 450 0,'0'0'196'0,"0"0"-61"16,0 0 21-16,0 0-22 15,0 0-103-15,0 0 9 16,-16-51-27-16,16 48-12 15,13 3 6-15,3 0-7 16,-1 0 0-16,0 0-7 16,-3 9 7-16,-3 7-2 15,-2 6-1-15,-7-5 3 16,0 2-2-16,0 0 2 16,0-2-9-16,0-7 3 0,-7-1 6 15,4-7-1-15,3-2-1 16,0 4 4-16,0-4-6 15,0 0-2-15,0 0-14 16,0 0 20-16,16 0-21 16,2 0 21-16,3 2 0 15,-2 9 4-15,-7-4-6 16,3 11 2-16,0 1 0 16,1 3-2-16,-3 3 4 15,-5-3-2-15,-5-6 0 16,-3-4 0-16,0 1-6 15,-3-5 0-15,-31 1 6 0,-9-3-6 16,-2-6-102-16,5 0-244 16</inkml:trace>
  <inkml:trace contextRef="#ctx0" brushRef="#br0" timeOffset="-31079">10074 4329 724 0,'0'0'214'0,"0"0"-126"15,0 0-31-15,0 0-53 16,0 0-4-16,0 0 59 0,105 125-39 16,-66-57-1-1,-6 12 34-15,1 8-23 0,-19 8 0 16,-15-3-29-16,0-2 0 15,-42-3-1-15,-16-5-26 16,-13-15-265-16</inkml:trace>
  <inkml:trace contextRef="#ctx0" brushRef="#br0" timeOffset="-30562">10441 3315 447 0,'0'0'367'16,"0"0"-248"-16,0 0 15 0,0 0-19 15,0 0-30-15,0 0-39 16,-56-39-34-16,85 84-4 16,29 20-7-16,27 31 22 15,16 13 41-15,12 8-19 16,0 10-14-16,-9-1-2 16,-6-5-21-16,-16-13 10 15,-11-18-18-15,-13-24 0 0,-13-22 9 16,-14-16-7-1,-14-9-2-15,-7-19 4 0,-10 2-4 16,0-2-1 0,0 3-78-16,-37 9-125 0,-11 1-195 15</inkml:trace>
  <inkml:trace contextRef="#ctx0" brushRef="#br0" timeOffset="-29513">11113 4772 1039 0,'0'0'150'0,"0"0"-23"16,0 0-4-16,0 0-31 15,0 0-60-15,0 0-14 16,0-22-18-16,0 27-21 16,0 26 18-16,0 24-8 15,2 17 11-15,-2 10 3 16,0 10 0-16,0 11 0 16,0 10-3-16,-21 8 0 15,-3-11 3-15,6-25-3 16,9-30-3-16,9-36-6 15,0-19-2-15,0 0 3 16,14-19 10-16,15-22-2 0,0-14 18 16,-3 0-11-16,-15-3-7 15,-8-2 2-15,-3-1-1 16,0 1 4-16,-21 2-5 16,-9 5-2-16,-7 15-5 15,3 2 3-15,4 17-4 16,12 11-1-16,8 5 1 15,10 3 5-15,0 0-19 16,0 0-48-16,0 0 5 16,13 0 39-16,21 9 19 15,14-7 4-15,2-2 3 16,-5 0 5-16,-8 0-5 16,-13 0 0-16,-8 0 15 15,-11-2-11-15,-5-1 41 0,0 0 16 16,0-2-18-16,0-4 8 15,0 6-42-15,0 3-2 16,0 0 8-16,0 0-15 16,0 0-15-16,0 0 2 15,0 17-1-15,0 10 13 16,0 3 1-16,0 1-11 16,3-9 5-16,13-8-23 15,-4-6 16-15,7-8 10 16,2 0-4-16,0 0 7 15,1-19 0-15,-7-8 1 0,-1-7 17 16,-4-3-16 0,-7-11 16-16,-3-2 23 0,0-2-20 15,0 11 10-15,0 11-14 16,0 7-11-16,-3 15 30 16,1 8-28-16,2 0-6 15,0 0-4-15,0 0-12 16,-3 20 5-16,3 15-4 15,0 12 13-15,0 0 5 16,0 0-5-16,0-3 0 16,0-9-2-16,0-10-3 15,0-8-12-15,0-9-22 0,0-8 9 16,0 0 24 0,5 0 1-16,14 0 5 15,5-14 8-15,0 3 2 0,4-6-8 16,-6 9-2-16,-1 2 0 15,-6 6-6-15,-3 0 6 16,-2 0-6-16,-7 12 0 16,-1 7-19-16,-2 1 21 15,0-7-11-15,0-2-13 16,-2 0 13-16,-20-5-41 16,-15-6-40-16,-8 0-36 15,-10 0-214-15</inkml:trace>
  <inkml:trace contextRef="#ctx0" brushRef="#br0" timeOffset="-29185">11239 4745 509 0,'0'0'191'16,"0"0"-58"-16,0 0 27 15,0 0-91-15,0 0 7 16,0 0-1-16,0-36-43 16,0 36-30-16,0 0-2 15,0 0-18-15,0 4 13 16,0 6 0-16,0 0 10 16,0-4-4-16,0-6 6 0,0 0-7 15,0 0 1-15,0 0-1 16,0 0 13-16,0 0-12 15,0 0 8-15,0 0-9 16,0 0-3-16,0 0-128 16,-16-2-128-16,1 2-356 15</inkml:trace>
  <inkml:trace contextRef="#ctx0" brushRef="#br0" timeOffset="-28852">11633 4437 911 0,'0'0'172'0,"0"0"-1"15,0 0 6-15,0 0-66 16,0 0-72-16,0 0-35 15,-3-39-4-15,-7 78-1 16,-6 17 1-16,2 23 9 16,-1 6-8-16,5 6 13 15,1 8-14-15,6-3 0 16,1-8 1-16,2-15 6 16,0-11-7-16,0-21 0 0,8-14-11 15,8-8-25-15,-1-16-78 16,12-3-49-16,7-3-2 15,3-26-162-15</inkml:trace>
  <inkml:trace contextRef="#ctx0" brushRef="#br0" timeOffset="-28397">11742 4907 514 0,'0'0'192'15,"0"0"-70"-15,0 0 10 16,0 0-60-16,0 0-20 0,0 0-7 16,61-91-37-16,-43 91-8 15,11 0 9-15,-5 0-9 16,-3 7 0-16,-3 20-3 16,-8 0 3-16,-7 6-4 15,-3 0 4-15,0 0 0 16,0-3-6-16,-7-11 11 15,-4-5-5-15,4-5 0 16,7-9 0-16,0 0 15 16,0 0-6-16,0 0 9 15,0-17 24-15,0-8-40 16,0-5 3-16,7-3 0 16,14 0-3-16,3 5 9 0,0 4-11 15,-2 7 0-15,-7 6-6 16,1 4 6-16,-1 7-5 15,-3 0 3-15,0 7-1 16,-2 23-3-16,-4 8 1 16,-6 4 2-16,0 2-8 15,0-5 7-15,-10-7-11 16,2-7-72-16,-2-2-125 16,4-8-154-16</inkml:trace>
  <inkml:trace contextRef="#ctx0" brushRef="#br0" timeOffset="-28145">12222 4923 518 0,'0'0'140'0,"0"0"-68"15,0 0-9-15,0 0-14 16,0 0-40-16,0 0-8 16,107-2 11-16,-86 2-8 15,-3 0-8-15,-2 0 2 16,-3 0-103-16,-8 5-452 0</inkml:trace>
  <inkml:trace contextRef="#ctx0" brushRef="#br0" timeOffset="-23888">12629 4723 561 0,'0'0'177'16,"0"0"-10"-16,0 0-4 15,0 0-24-15,0 0-30 16,0 0-18-16,0-83-36 16,0 83 15-16,0 0-46 15,0 0-19-15,0 0-5 16,0 4-3-16,0 22-16 0,0 17 19 15,0-1 0-15,3 6 8 16,-3-4-8-16,0-1 0 16,0-4-2-16,0-6 6 15,-7-8-4-15,1-6 0 16,6-13-3-16,0-6-2 16,0 0-20-16,0 0 17 15,0 0-1-15,10 0-8 16,20 0 3-16,7 0 8 15,3 0 12-15,-6-6-7 16,-10-5 1-16,-3 0 0 16,-3-3 0-16,-9 1 7 15,-2-7-7-15,-4 4 2 16,-3-9 0-16,0 3 19 0,0 3-16 16,0 5 5-16,0 6 26 15,0 5-19-15,0 3 0 16,0 0-17-16,0 0-6 15,-6 0 5-15,-1 22-33 16,1 11 34-16,1 8 11 16,-2 0-8-16,7-2-3 15,0 3 0-15,0-2 4 16,0-4-13-16,0-2-61 16,0-13-110-16,0-4-75 15,0-16-198-15</inkml:trace>
  <inkml:trace contextRef="#ctx0" brushRef="#br0" timeOffset="-23633">12965 4418 762 0,'0'0'164'0,"0"0"-7"16,0 0 7-16,0 0-82 15,0 0-82-15,0 0 0 16,73 60 7-16,-21 14 7 16,0 12 44-16,-6 6-17 15,-9 5-8-15,-16 5-5 0,-21 0-28 16,0 2 2-16,-58-2-7 16,-53 11-3-16,-38 21-177 15,-38 1-277-15</inkml:trace>
  <inkml:trace contextRef="#ctx0" brushRef="#br0" timeOffset="-189">1185 5539 987 0,'0'0'177'16,"0"0"-67"-16,0 0-20 15,0 0-59-15,0 0-31 16,0 0 1-16,-6 160-1 15,6-76 2-15,6 3-2 16,12 11 0-16,8 12-112 16,6 0-139-16,5 0-182 15</inkml:trace>
  <inkml:trace contextRef="#ctx0" brushRef="#br0" timeOffset="857">5689 5831 542 0,'0'0'249'16,"0"0"-131"-16,0 0-5 16,0 0 30-16,0 0-21 15,0 0-15-15,0-102-57 16,0 102-25-16,0 0-1 15,0 0-2-15,0 0-16 16,0 6-6-16,0 30-9 0,0 13 9 16,6 20 4-16,10 5-4 15,-4 6-2-15,0 5-62 16,6 0-94-16,1 6-51 16,2-17-109-16,-3-11-433 15</inkml:trace>
  <inkml:trace contextRef="#ctx0" brushRef="#br0" timeOffset="1057">5840 6684 611 0,'0'0'153'0,"0"0"18"16,0 0-58-16,0 0-48 0,0 0-38 15,0 0-22-15,0 49 2 16,0-19 5-16,0 1-9 15,3 7-2-15,11 0-1 16,4 9-65-16,-2-3-126 16,2 0-127-16</inkml:trace>
  <inkml:trace contextRef="#ctx0" brushRef="#br0" timeOffset="1242">5940 7486 481 0,'0'0'144'0,"0"0"-29"16,0 0 20-16,0 0-41 0,0 141-6 15,0-92-41-15,6 12-7 16,0 2-30-16,4-3 0 16,1 1-10-16,-1-6-102 15,-2-6-668-15</inkml:trace>
  <inkml:trace contextRef="#ctx0" brushRef="#br0" timeOffset="1723">8904 5792 916 0,'0'0'121'0,"0"0"-58"16,0 0 26-16,0 0 50 15,0 0-42-15,0 0-57 16,12-2-16-16,-12 2-12 16,0 0-9-16,0 0-6 15,0 0-40-15,0 0-117 16,2 0-85-16,5 18-30 16,-1 8-161-16</inkml:trace>
  <inkml:trace contextRef="#ctx0" brushRef="#br0" timeOffset="1916">8904 5792 503 0,'46'182'110'0,"-46"-176"-1"16,0 13 57-16,0 5-52 15,0 12 24-15,0 6-30 16,-6 4-24-16,-1 3-19 16,4 6-7-16,-3 4-33 15,3 4-6-15,1 5-18 16,-3 5 1-16,5-2-2 15,0 0-29-15,0 0-118 0,5-16-133 16,13-5-293-16</inkml:trace>
  <inkml:trace contextRef="#ctx0" brushRef="#br0" timeOffset="2123">8865 7198 404 0,'0'0'123'16,"0"0"-12"-16,0 0-2 15,0 0-10-15,0 0-52 16,-13 143-30-16,13-94-9 0,-3 6-5 16,0 6-6-1,3 0-29-15,0-19-222 0</inkml:trace>
  <inkml:trace contextRef="#ctx0" brushRef="#br0" timeOffset="2290">8836 8039 563 0,'0'0'71'0,"0"0"-1"15,0 0-20-15,0 0-19 16,-11 165-31-16,11-123-45 0</inkml:trace>
  <inkml:trace contextRef="#ctx0" brushRef="#br0" timeOffset="2946">12387 5839 547 0,'0'0'599'16,"0"0"-499"-16,0 0-20 15,0 0 18-15,0 0-21 0,0 0-49 16,0-22-22-16,0 22-6 15,0 3-10-15,0 29-7 16,0 19-27-16,0 14-123 16,-16 4-47-16,5 3-59 15,1-1-233-15</inkml:trace>
  <inkml:trace contextRef="#ctx0" brushRef="#br0" timeOffset="3182">12427 6708 466 0,'0'0'70'0,"0"0"11"0,0 0 4 16,0 0 14-16,0 0-9 16,0 0-54-16,-73 135-6 15,63-117-24-15,8 0 2 16,2 1 10-16,0 0-15 15,0 6 10-15,0 0-9 16,0 5-4-16,5 0-57 16,-5 3-162-16,0 0-441 15</inkml:trace>
  <inkml:trace contextRef="#ctx0" brushRef="#br0" timeOffset="3402">12371 7731 476 0,'0'0'90'0,"0"0"-43"16,0 0 10-16,-29 179 26 16,23-124-33-16,2 0-43 15,4 0-7-15,0 0-89 16,0-6-101-16,0 1 12 15,0 5-53-15</inkml:trace>
  <inkml:trace contextRef="#ctx0" brushRef="#br0" timeOffset="3479">12342 8430 49 0,'0'0'86'0,"0"0"9"0,0 0-40 15,0 0-26-15,0 0 2 16,0 0-2-16,76 146-29 16,-70-119-62-16</inkml:trace>
  <inkml:trace contextRef="#ctx0" brushRef="#br1" timeOffset="17264">1565 5289 300 0,'0'0'322'16,"0"0"-203"-16,0 0-20 16,0 0 23-16,0 0-2 15,0 0-29-15,0 0-25 16,14-19-22-16,-10 13-13 15,-4 6-6-15,3 0-6 16,0 0-11-16,2 0 0 0,11 12-4 16,5 23-1-16,6 23 35 15,10 16-1-15,7 22-12 16,1 20 7-16,13 8-8 16,9 8 3-16,4 0-4 15,8 0-8-15,-2 5-5 16,-1-2-9-16,1 3 8 15,-10-1 5-15,-4 2 3 16,-7-9-9-16,-1-6 1 16,-10-8 0-16,5-9 0 15,-2-6-2-15,5 1 4 16,-5-7 2-16,-4 0-7 16,-5-9-1-16,-9-13 7 15,-6-9-9-15,-5-17-1 16,-7-17 0-16,-6-16 1 0,1-9-1 15,-7-5 0-15,0 0 4 16,0 0 4-16,0 0 2 16,0 0-1-16,0 0 3 15,0 0-6-15,0 0-1 16,0 0 2-16,0 0-3 16,0-5-1-16,0-20-5 15,0-12 0-15,3-11-1 16,15-15-2-16,18-15 3 15,13-9 0-15,15-11 0 16,7 11 0-16,3-4 0 16,-5 1-4-16,8-4 4 0,-3-2-2 15,-1-3 0-15,9-11 0 16,6-6 1-16,13-7-1 16,4-4 2-16,4 1 0 15,7-1 1-15,16-8-1 16,21-5-1-16,14-5 1 15,8-10-5-15,-4 7 1 16,-6 9-7-16,-12 9 2 16,-10 14 7-16,-11 11-2 15,-13 13 4-15,-3 3 0 0,-3 3 0 16,9-2 0 0,10-2-1-16,9-9 1 0,12-6-1 15,3 0-2-15,5-4-1 16,1 6 1-1,-9 16 3-15,-21 12-11 0,-26 13 8 16,-17 9 1-16,-7-2 2 16,6 0 0-16,7-11-3 15,9 3 3-15,1-5 2 16,-5-4-2-16,-2 7 0 16,-16-2-1-16,-8 14 1 15,-16 11 0-15,-15 11 1 16,-19 11 1-16,-6 4-2 15,-5-1 0-15,5 1 0 16,6-9 0-16,1 3 0 0,6 3 1 16,-7 0-2-1,-3 9 2-15,-8 5-2 0,-7 3 1 16,-6 2-3-16,0 0 2 16,0 0 1-16,0 0-52 15,-16 11-54-15,-45 33-116 16,-34 17-72-16,-40 13-542 15</inkml:trace>
  <inkml:trace contextRef="#ctx0" brushRef="#br1" timeOffset="19138">1338 8094 794 0,'0'0'196'16,"0"0"-97"-16,0 0 4 16,0 0 2-16,0 0-1 15,-64-140-24-15,58 132-38 16,-1 3-9-16,7-1 1 16,-3 6-2-16,3 0-9 0,-2 0-14 15,2 0-9 1,-6 0-4-16,-10 30-8 0,-2 25 12 15,-6 13 0-15,5 10 1 16,9 2 0 0,10-6-1-16,0 0 2 0,22-8-4 15,25-11 0-15,1-17 1 16,7-22-4-16,3-7 4 16,-3-9 1-16,-6 0 0 15,-3-33 1-15,-10-8 5 16,-11-9-1-16,-6-10-4 15,-8-3 5-15,-11-14-1 16,0-6 6-16,0-7 0 16,-18 4-4-16,-15 1-4 0,-7 16 0 15,4 20-2-15,2 19-1 16,7 18-4-16,1 12-1 16,-1 6-6-16,6 43-41 15,5 26-73-15,16 10-91 16,0 6-71-16,19-11-196 15</inkml:trace>
  <inkml:trace contextRef="#ctx0" brushRef="#br1" timeOffset="19558">1916 8226 670 0,'0'0'276'16,"0"0"-128"-16,0 0-15 15,0 0 2-15,0 0-19 16,0 0-57-16,-49-107-31 16,49 107-27-16,0 0-1 15,0 5-17-15,0 31-2 16,12 19 19-16,7 6 6 16,-1 7-3-16,-6 7-1 15,0-9 0-15,-3-11-2 16,-2-19 0-16,-1-23 0 15,-4-13 0-15,1 0 5 16,4 0 4-16,-1-25 6 16,2-24 13-16,2-25-25 15,2-11 10-15,-2-7 1 0,1 7-8 16,-1-2 0-16,-4 9-3 16,-4 18 1-16,5 27-3 15,-7 14 1-15,0 19-2 16,0 0-1-16,12 0-17 15,13 27-43-15,8 26-16 16,9 10-68-16,-8 11-93 16,1 2-40-16,-9-7-3 15</inkml:trace>
  <inkml:trace contextRef="#ctx0" brushRef="#br1" timeOffset="22948">2297 8564 205 0,'0'0'426'0,"0"0"-277"16,0 0-14-16,0 0-24 16,0 0-19-16,0 0-18 15,-34-129-6-15,34 105-28 16,0-1 6-16,16-4-29 16,0 3-5-16,-1 1-4 15,-3 8-1-15,-3-2 1 16,-6 8 11-16,-3 3 16 15,0-3-9-15,0 5 11 16,0-2-13-16,-21 2-18 16,0 6-6-16,-5 0-4 0,2 0 0 15,3 0-5-15,0 0 9 16,8 26-7-16,7-2 5 16,6 7 1-16,0-1 0 15,0-4-2-15,13 5-5 16,11-8 1-16,7-10 2 15,-1-2 3-15,7-11-6 16,-3 0 0-16,-7 0 6 16,-3-16 2-16,-6-4 1 15,-2 1 1-15,0 3 1 16,-5-4 0-16,-1 7-1 16,-5 7-1-16,3-4 1 15,-8 10-2-15,0 0-1 0,5 0-2 16,4 0-7-16,6 0-5 15,4 16 5-15,-1 9-2 16,-2-1 9-16,2 7 1 16,-4-7 1-16,2 1 1 15,0-17 2-15,-1-2-1 16,-6-6-1-16,3 0 1 16,4 0 1-16,-2-6 8 15,5-13 0-15,-4-11-7 16,-5-1 1-16,-4-1 1 15,-6 1 2-15,0-5 7 16,0 1-3-16,0 7-2 0,-3 1 2 16,-7 7 6-16,2 7-8 15,2 7-2-15,-1 1 1 16,4 5 3 0,3 0-11-16,0 0-3 0,0 0-11 15,0 0 7-15,0 0-10 16,0 0 12-16,0 0 4 15,0 0 1-15,0 0 0 16,0 0 0-16,0 0-1 16,0 0 1-16,0 0 1 15,0 0 3-15,0 0 6 16,0 0-7-16,0 0 3 16,0 0 6-16,0 0-10 0,0 0 4 15,0 0 2 1,-3-6-2-16,-3-2 4 0,-3-9-10 15,0 9 2-15,-1 3 1 16,4-1-2-16,4 1 1 16,-1 5 0-16,3 0-2 15,0 0-2-15,0 0-13 16,0 30-7-16,0 14 15 16,8 11 7-16,11 0 2 15,2 1-1-15,3-8-1 16,7-1 0-16,-1-8 1 15,4-15-1-15,0-7 0 16,3-17 0-16,-5 0-1 16,3 0 2-16,-1-36 1 0,-5-8 8 15,2-3-6 1,1-1-3-16,-5 3 0 0,-9 9 4 16,0 11-3-16,-9 11 1 15,-2 14-3-15,2 0 0 16,6 0-9-16,9 0-2 15,3 14 3-15,7 16 0 16,-5 1 6-16,-3-6-1 16,-1-1-3-16,-10-4-4 15,-2-15 1-15,-7 1 3 16,-6-6 6-16,0 0 0 16,0 0 9-16,0 0 8 15,0-19-7-15,-22-6-9 0,-6 0 3 16,-5 3-2-16,2 2-1 15,1 10-1-15,5 7-2 16,6 3-3-16,8 0-3 16,1 0-8-16,5 19 10 15,2 17 5-15,3 8-1 16,0 0 2-16,3-3-3 16,15-8-5-16,0-8-16 15,1-3-18-15,-4-16-7 16,0-4 10-16,0-2 20 15,-2 0 12-15,-2-2 7 16,-1-15 3-16,-7 3 0 16,3 3 1-16,-6 6 3 15,0-3 1-15,4 8-4 0,7 0-4 16,5 0-8-16,11 0 3 16,7 0-4-16,11 0 9 15,8 0 1-15,2-12 0 16,-4-1-1-16,-4-4 0 15,-18 4 1-15,-10-10-1 16,-6 4 7-16,-8-6 0 16,-5 1 7-16,0 5 25 15,0-6 16-15,-2 3-12 16,-11 8-3-16,7 8-12 16,3 6-8-16,3 0-12 15,0 0-8-15,0 12-23 16,0 37 1-16,0 13 22 0,0 22 5 15,0 4-3-15,0-9-1 16,0 2 0-16,0-5-1 16,0-18 2-16,0-11 0 15,0-22-1-15,0-17-1 16,0-3 0-16,0-5 6 16,0 0 8-16,0-38 10 15,0-17-14-15,0-25-6 16,0-5-4-16,0-12 0 15,0 4 0-15,0 2 2 16,9 17-1-16,9 13-2 16,1 18 1-16,6 7-7 0,-4 17 5 15,6 19-1-15,0 0-5 16,2 0-3-16,0 19 2 16,-3 11-1-16,-8 5-1 15,-9 9 5-15,-9-2-1 16,0 2-8-16,0 5-2 15,-21 1-10-15,-6-9 0 16,1-2-37-16,8-20-3 16,12-8 15-16,6-11 11 15,0 0 41-15,0 0-2 16,24-25-1-16,16-11-14 16,9-8 10-16,-6 3 7 15,-6 8 0-15,-13 9 2 0,-11 8 0 16,-8 1 34-16,-5 5-1 15,0 1 13-15,0 4 2 16,0-1 0-16,0 6-8 16,0 0-19-16,0 0-18 15,0 0-5-15,0 0-13 16,6 11-10-16,4 14 14 16,-4 19 9-16,-4 5 4 15,-2 12-1-15,0 2 1 16,0 9-1-16,-14 2 0 15,-1 0-1-15,5-14-1 16,1-16 0-16,9-13 1 16,0-20-1-16,0-11-1 15,0 0 5-15,-3 0 7 0,-4-6 22 16,2-24 38-16,-4-14-56 16,-1-22-13-16,7-8-3 15,3-17 3-15,0-8-3 16,0 0-1-16,16-5 1 15,11 18 1-15,4 14-1 16,-4 23-3-16,-3 24-2 16,-3 12 1-16,2 13 4 15,1 0-11-15,0 25-5 16,-5 24 0-16,-7 6 5 16,-6 11 11-16,-6-2-3 0,0-4 0 15,-16 0 2-15,-10-5-10 16,0-11-5-16,5-14-26 15,9-16 5-15,10-8 6 16,2-6 31-16,0 0 7 16,11-31-1-16,29-13-5 15,9-11-1-15,2 0 3 16,-1 6-3-16,-8 5 3 16,-5 8 0-16,-13 12-2 15,-5 1 1-15,-9 10-2 16,-5 7 10-16,-5 6 11 15,0 0-4-15,0 0-4 16,0 0-13-16,0 0-5 16,6 6-19-16,7 13 6 0,2 11 18 15,-3 6 3-15,-5-6-1 16,-4 2-2-16,-1-1 1 16,4-6 3-16,-3-8-4 15,0-6 0-15,7-9-1 16,-5-2 2-16,5 0-1 15,5 0 4-15,7-2 8 16,2-20-5-16,3-11 3 16,-6-3-3-16,1 6-1 15,-1 5-2-15,-5 6-4 16,-1 2 0-16,-5 17 0 16,-1 0-5-16,-1 0 2 0,2 0-9 15,3 5 5-15,-2 26-7 16,-1 6 10-1,1 6 4-15,-1-7 1 0,-1-12 0 16,1-5 0-16,-5-13-1 16,1 0-2-16,-3-6-3 15,-3 0 5-15,13-6 6 16,2-24 2-16,7-6-1 16,2-2-6-16,0 2-2 15,-3 5 2-15,-8 12-1 16,0 8 3-16,-5 11-3 15,5 0-7-15,5 0 1 16,1 0-10-16,-1 17 4 0,-4 8 3 16,9-6-6-16,-2 1 9 15,3-4 0-15,0-8 5 16,-2-8-5-16,6 0 6 16,-4 0 1-16,3-20 5 15,-3-4 0-15,-5-7 0 16,-10 1 3-16,-3-6 2 15,-6 4-3-15,0-4 7 16,-6 5 0-16,-25 7-5 16,-8 10-10-16,-1 9-4 15,7 5-3-15,2 0 0 16,10 24-3-16,5 20 5 0,11 2 5 16,5-1-2-1,0-15-8-15,0-5-10 16,27-5-7-16,1-15-1 0,7-5 14 15,2 0 11-15,-6 0 3 16,-4-19 3-16,-8 2 1 16,-4 3 0-16,-9 3 9 15,-3 6 15-15,-3 5 11 16,0 0-16-16,0 0-23 16,0 0-7-16,0 35-19 15,-3 16 26-15,-11 20 7 16,-5 8-4-16,1 7-1 15,5-4 1-15,7 3-3 16,4-13 1-16,2-4 0 16,-5-13-1-16,3-13 0 15,-1-23 1-15,0-11-1 0,-3-8 1 16,-7 0 6-16,-11 0 8 16,-12 0 23-16,-10-2-17 15,-3-15-14-15,9-3-3 16,6-5 0-16,15 1-1 15,14-12-3-15,5-2-4 16,0-9-26-16,45-16-19 16,10-3-37-16,16-9-78 15,-7 2-71-15,-6 6-156 0</inkml:trace>
  <inkml:trace contextRef="#ctx0" brushRef="#br1" timeOffset="23328">4608 7671 562 0,'0'0'115'0,"0"0"-5"15,0 0-5-15,0 0-5 16,0 0-35-16,0 0-33 0,-34-25-20 16,31 25-10-1,3 0-2-15,0 0-15 0,0 6 12 16,27 13 3-16,16-8 2 16,9-9 5-16,-7-2 13 15,-11 0 16-15,-15 0 2 16,-19-13 17-16,0-12 70 15,-3 0-82-15,-31-5-30 16,-9 11-13-16,-2 8-8 16,3 11-37-16,10 0-154 15,27 0-80-15,5 24-307 16</inkml:trace>
  <inkml:trace contextRef="#ctx0" brushRef="#br1" timeOffset="24884">6625 7731 331 0,'0'0'325'15,"0"0"-251"-15,0 0 31 16,0 0 11-16,-16-182-5 16,16 144-15-16,0 1-13 15,-2 0 5-15,-8 7-10 16,1 7-2-16,-1 10-30 15,2 13-12-15,-2 0-17 16,-6 0-15-16,-8 0-2 16,-16 25 0-16,-8 16 0 15,6 14 1-15,10 6-1 0,24 7-2 16,8 12 1-16,11 0-5 16,39-1 4-16,11 2-6 15,5-16 6-15,3-10 0 16,-11-5 0-16,-10-6 0 15,-17-14 2-15,-13 0-1 16,-18-5 0-16,0-1-1 16,-25 1-2-16,-30 1 4 15,-15-10 0-15,-1-7-3 16,5-5 1-16,10-4-10 16,17 0-9-16,12 0-33 15,14-4-5-15,13-11-3 0,0-1-15 16,21-9-91-16,35-8 19 15,7-3 46-15,1 0 50 16,-9-2 46-16,-5 2 7 16,-10 6 0-16,-13 5 25 15,-9 6 26-15,-8 2 16 16,-7 9 13-16,-3 3 17 16,0-1 7-16,0 6-3 15,0 0-40-15,0 0-33 16,0 0-23-16,0 0-5 15,0 19-26-15,0 12 26 0,0 12-1 16,0 5 2 0,0-13 2-16,0-2-2 0,0-3 2 15,18-18-3-15,6 1 0 16,10-13 0-16,9 0 4 16,2-13 0-16,2-18 2 15,-7-5-3-15,-16 6 5 16,-9-3-4-16,-9 3-4 15,-6 5 7-15,0 1 17 16,0 12 15-16,-13 7-23 16,8 5-1-16,-1 0-15 15,2 0-10-15,4 30-16 16,0 12 26-16,0 7 1 16,10 1 0-16,27-12-1 0,8-3 0 15,4-21-4-15,0-8-3 16,3-6 1-16,-4-25 6 15,-1-24 0-15,-7-12 8 16,-10-7 0-16,-9-12 2 16,-11-6 8-16,-10-4 11 15,0 2 6-15,-3 16-13 16,-13 16 1-16,4 27-6 16,3 21 2-16,6 8-6 15,-1 0-13-15,-2 13-14 16,-6 42-15-16,-3 31 29 15,-3 13 4-15,0-3-3 16,5-3 2-16,7-13-3 0,0-8 0 16,6-18-1-1,0-15-4-15,0-22-14 0,0-17 3 16,9 0 3-16,22 0 12 16,9-30 1-16,5-6 5 15,1-6-1-15,-10 10-1 16,-4 7-2-16,-11 14-1 15,-10 11-1-15,2 0-3 16,0 5-11-16,-2 20 9 16,-1 11 1-16,-10-3 1 15,0 2 0-15,0 1 3 16,-24-5-9-16,-10-7 10 0,-3 1 0 16,-8 0-3-1,-5-6-47-15,2-2-76 0,11-9-120 16,9-8-171-16</inkml:trace>
  <inkml:trace contextRef="#ctx0" brushRef="#br1" timeOffset="25099">7804 8111 840 0,'0'0'132'16,"0"0"-54"-16,0 0 22 16,0 0-66-16,0 0-32 0,0 0-4 15,94-25-8-15,-54 20-69 16,-4 5-104-16,-2 0-221 16</inkml:trace>
  <inkml:trace contextRef="#ctx0" brushRef="#br1" timeOffset="25581">8289 7848 1018 0,'0'0'135'0,"0"0"14"0,0 0 18 15,0 0-70-15,0 0-61 16,0 0-32-16,-14-37-4 15,14 98-30-15,0 18 30 16,0 20 9-16,-7-6-8 16,1 4 0-16,-2-6-1 15,-2-17 2-15,4-25 1 16,3-18-1-16,-1-23 1 16,4-8-2-16,-3 0 12 15,0-33 14-15,-2-28-14 16,-5-23-10-16,-2-11-2 15,-3-9 4-15,-7-17-5 16,1-2 2-16,0-4-1 0,8 14 1 16,10 22-4-1,3 12 2-15,0 13-2 0,16 16-5 16,5 14 3-16,6 17 0 16,4 19-8-16,9 0-9 15,11 25-5-15,7 30 5 16,-3 17 8-16,-8 10 1 15,-14 2 3-15,-18 2 4 16,-12-6-4-16,-3-11 2 16,-18 2-45-16,-28-4-91 15,-3-10-66-15,3-2-97 16,15-8-460-16</inkml:trace>
  <inkml:trace contextRef="#ctx0" brushRef="#br1" timeOffset="27951">8402 8240 749 0,'0'0'169'0,"0"0"-82"16,0 0 55-16,0 0-24 16,0 0-43-16,0 0-44 15,6-14-31-15,22 14 1 16,12 0-3-16,3 20 0 15,-4 4 0-15,-2 7 2 16,-6-1 0-16,-7-5 0 16,-5-1 0-16,-8-5 0 0,-8-5-2 15,-3-3 1-15,0 0-1 16,-3-5-7-16,-21-6 8 16,0 0 0-16,3 0-5 15,8-11 6-15,10-20 2 16,3-11-2-16,3 0-15 15,34-3 9-15,3 1 3 16,2 13 2-16,-5 4 1 16,-10 19-2-16,-12 3 1 15,-5 5-1-15,-4 0-7 0,4 0 1 16,-4 5-2 0,-1 26-4-16,-2 1 10 0,-3 9 4 15,0 1 1-15,7 2-1 16,-1-14 3-16,7-11-3 15,4 1 0-15,1-15 5 16,3-5 0-16,8 0-3 16,1 0 9-16,4-19-4 15,-3-6 2-15,-10-5-2 16,-10-5 14-16,-6-4 10 16,-5-3 6-16,-8-1-10 15,-28 1-3-15,-7 4-14 16,-2 7-10-16,-5 12-3 15,8 14 2-15,5 5-5 16,7 0-3-16,6 24 3 0,5 26 2 16,12 5 4-1,7-6-1-15,7 1 1 0,39-14-10 16,9-16-24-16,6-10 16 16,0-10 16-16,0-6 2 15,3-32 8-15,-3-9 2 16,1-13 2-16,-4-9 23 15,-10-11 22-15,-11-13 2 16,-13-4-23-16,-18 4 13 16,-6 8-13-16,-6 19-7 15,-23 17-15-15,0 18-5 16,8 20 7-16,12 8-4 0,9 3-12 16,0 14-1-1,-4 47-22-15,-1 37 23 0,-7 18 4 16,2 8-3-16,5-3 1 15,-8-11-2-15,7-12 0 16,0-12-2-16,2-25 2 16,4-23 0-16,0-19 3 15,0-13-3-15,0-6 0 16,0 0 1-16,0-25 2 16,21-19 0-16,14-11-2 15,-1 6 0-15,0-1-1 16,-2 9 0-16,-3 10-2 15,-3 18-1-15,6 7-9 16,0 6-7-16,8 0 6 16,4 35-3-16,-12-1 1 0,-6 13 8 15,-15 2 4-15,-5 1-4 16,-6-6 1-16,0-3 1 16,-17-16-7-16,-17-6-16 15,-3-19 2-15,-13 0 18 16,-1 0-8-16,-1-19 8 15,7-12 8-15,8 1 3 16,16 11-3-16,11 0 2 16,7 13 1-16,3 6 2 15,0 0-5-15,0 0-4 16,13 6-13-16,13 13 17 16,8 11 1-16,6-11 0 0,0 1 1 15,12-9-2 1,18-11-3-16,3 0 2 0,7-11 1 15,-6-22 4-15,-11-14-1 16,-5-3 1-16,-8-10 2 16,-17-9 2-16,-12-10 10 15,-18-7 2-15,-3-13 5 16,0-3-8-16,-30 9-5 16,-4 8 3-16,-3 23-7 15,10 25-1-15,6 14 0 16,8 21-5-16,8 2-4 15,-5 6-4-15,-2 57-8 16,-3 28 9-16,2 32 5 16,13 1 2-16,0 2 0 15,31-7-2-15,3-17 2 0,-1-23-2 16,1-24-1-16,-3-24-3 16,-4-18-2-16,4-13 0 15,-1 0 4-15,4-25 2 16,-4-18 6-16,-2-11 2 15,-17 3-4-15,-4 4-1 16,-7-2 3-16,0-1-5 16,0 14 7-16,-15 12-6 15,-4 10 3-15,7 8-5 16,3 6-2-16,-4 0-8 16,-5 25-7-16,1 25 16 0,-6 10-1 15,12 9 4-15,11-3-1 16,0-5-1-16,0-18-6 15,27-7 4-15,1-22-3 16,-1-9 2-16,4-5-3 16,2 0 6-16,4-11 7 15,5-19-6-15,-2-8 3 16,0-6 4-16,-12 2-5 16,-4 4 0-16,-3 8 1 15,-8 8-1-15,-2 8-1 16,-6 14-2-16,3 0-1 15,5 0-7-15,1 6-4 16,7 12 5-16,-2 13 3 16,-6-1 1-16,-8 1 0 15,2-1 3-15,-1-11 0 0,7 0 0 16,-5-8 1-16,8-3-1 16,-5-2 0-16,-4-6 2 15,2 0-2-15,-2 0 0 16,7 0 3-16,4-30 6 15,4-1-4-15,-1 0-2 16,-11 14 1-16,-2-3-1 16,-1 9 3-16,-4 8-4 15,-3 3-2-15,3 0-1 16,0 0-4-16,10 0-5 16,2 9 1-16,0 8 0 0,3 7 6 15,-5 0 3 1,-1-5-6-16,-3-7-2 0,-1-4-10 15,-3-3 0-15,-5-5 6 16,0 0 12-16,3 0 3 16,2 0 7-16,5-11-1 15,4-8-7-15,2 5-1 16,-1-2-1-16,-6 8 0 16,1 8-2-16,1 0 0 15,8 0-8-15,2 0 4 16,7 13 2-16,6-2 2 15,2 3 2-15,3-14-1 16,1 0 1-16,-6 0 0 0,-3 0 2 16,-7-14 0-1,-2-16 4-15,-7-5-1 0,-6-16 2 16,-6 2 7-16,-3-11-6 16,0 10 6-16,0 6-6 15,-17 8-3-15,1 17-3 16,6 14 2-16,4 5-4 15,1 0-9-15,2 13-12 16,3 23 14-16,0 8 6 16,0-2-3-16,0-7-4 15,17 4 4-15,8-3-1 16,2-6-10-16,5 0 4 0,-5-5 3 16,-3 1 4-1,-3-3 1-15,-6-4 1 0,-5-7-1 16,-4-4-2-16,-6-3 4 15,0-5-6-15,0 0 5 16,-16 0-10-16,-20 0 8 16,-10-5-12-16,-12-9-87 15,-3 8-39-15,3 6-162 16</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1:12.364"/>
    </inkml:context>
    <inkml:brush xml:id="br0">
      <inkml:brushProperty name="width" value="0.05" units="cm"/>
      <inkml:brushProperty name="height" value="0.05" units="cm"/>
      <inkml:brushProperty name="color" value="#3165BB"/>
      <inkml:brushProperty name="fitToCurve" value="1"/>
    </inkml:brush>
  </inkml:definitions>
  <inkml:trace contextRef="#ctx0" brushRef="#br0">17108 2735 1009 0,'0'0'114'16,"0"0"9"-16,0 0 29 15,0 0-52-15,0 0-49 16,0 0-36-16,19-2-15 16,-4 2-40-16,22-6-198 15,24-5-502-15</inkml:trace>
  <inkml:trace contextRef="#ctx0" brushRef="#br0" timeOffset="388">18502 2708 786 0,'0'0'171'16,"0"0"-112"-16,0 0 24 16,0 0-56-16,0 0-27 15,0 0-6-15,39 0-217 16,-10 0-667-16</inkml:trace>
  <inkml:trace contextRef="#ctx0" brushRef="#br0" timeOffset="557">18935 2675 695 0,'0'0'198'0,"0"0"-113"15,0 0-42-15,0 0-43 16,0 0-58-16,0 0-337 16</inkml:trace>
  <inkml:trace contextRef="#ctx0" brushRef="#br0" timeOffset="747">19226 2661 575 0,'0'0'220'0,"0"0"-83"0,0 0 7 15,0 0-33-15,0 0-54 16,0 0-46-16,21 0-11 16,-2 0-28-16,7 0-162 15,6 0-280-15</inkml:trace>
  <inkml:trace contextRef="#ctx0" brushRef="#br0" timeOffset="2923">18221 2683 659 0,'0'0'206'15,"0"0"-189"-15,0 0 49 16,0 0-20-16,0 0-37 15,0 0-9-15,15 8-1 0,-3-2-76 16,6 2-256-16</inkml:trace>
  <inkml:trace contextRef="#ctx0" brushRef="#br0" timeOffset="207">18020 2716 1074 0,'0'0'88'16,"0"0"3"-16,0 0 20 15,0 0-53-15,0 0-45 16,0 0-13-16,0 0-18 16,0 3-96-16,0 3-142 15,0-4-216-15</inkml:trace>
  <inkml:trace contextRef="#ctx0" brushRef="#br0" timeOffset="2710">17909 2694 432 0,'0'0'343'16,"0"0"-334"-16,0 0-9 15,0 0-53-15,0 0-370 16</inkml:trace>
  <inkml:trace contextRef="#ctx0" brushRef="#br0" timeOffset="2364">17515 2714 475 0,'0'0'224'0,"0"0"-118"15,0 0 22-15,0 0-15 16,0 0-21-16,0 0-31 16,-3 0-24-16,3 0-12 15,0 2 4-15,0-2-19 16,0 0-10-16,0 5-12 0,0-1-156 16,0 1-244-16</inkml:trace>
  <inkml:trace contextRef="#ctx0" brushRef="#br0" timeOffset="2540">17515 2714 279 0,'201'21'573'15,"-198"-21"-487"-15,-3 0 19 16,3 0-23-16,-3 0-82 0,4 0-4 15,2 0-197 1,5 0-538-16</inkml:trace>
  <inkml:trace contextRef="#ctx0" brushRef="#br0" timeOffset="-53649">103 464 586 0,'0'0'232'0,"0"0"-58"0,0 0 14 16,0 0-42-16,0 0-32 15,0 0-44-15,0-56-21 16,0 56 1-16,0 0-16 16,0 0-16-16,0 0 13 15,0 0-29-15,0 5 0 16,0 32-2-16,0 15-9 16,0 11 6-16,0-2 3 0,0-4 0 15,0-4 3 1,0-6-1-16,0-12-4 0,0-13 1 15,0-8 1-15,0-8 3 16,0-6-3-16,0 0 0 16,0 0 11-16,0-8-8 15,-11-28 4-15,-5-17 5 16,0-15-11-16,5-12 6 16,-2-8-7-16,11-3 0 15,2 4-7-15,0 4 7 16,0 11-2-16,8 9 0 15,18 16-10-15,-5 17 7 16,-3 10-19-16,1 15 6 16,-1 5 6-16,3 0-44 15,3 35-27-15,-5 18-48 0,-11 16-67 16,-8 8-23-16,0 0-198 16</inkml:trace>
  <inkml:trace contextRef="#ctx0" brushRef="#br0" timeOffset="-53212">0 703 391 0,'0'0'176'0,"0"0"-28"15,0 0-3-15,0 0-37 16,0 0-33-16,0 0-37 0,9 0-18 16,16 0-2-1,9 0 16-15,5 0-14 0,7 0-5 16,2 0-12-16,4-2 11 15,4-1-14-15,-11 0 1 16,-11 3 7-16,-13-6-7 16,-15 6 3-16,-6 0-2 15,0-2 7-15,0 2 15 16,0 0 12-16,0-4 24 16,0 4-1-16,0 0-32 15,0-2 2-15,0 2-8 16,0-3-6-16,0 3 10 15,0 0-15-15,0 0-7 16,0 0 2-16,0 0-5 16,0 30-4-16,0 12-10 0,0 10 14 15,4-2 0-15,5-4 0 16,-4-5 0-16,2-7 5 16,-4-13-5-16,0-9-5 15,-3-7-50-15,0-5-96 16,0 0-3-16,-13-19 26 15,-8-28-154-15,5-11-270 16</inkml:trace>
  <inkml:trace contextRef="#ctx0" brushRef="#br0" timeOffset="-52860">354 425 643 0,'0'0'175'15,"0"0"-42"-15,0 0-60 16,0 0-24-16,0 0-27 16,0 0-21-16,0 28 2 15,0-6-3-15,0 5 0 16,0 1 8-16,7-6-8 16,7-6 0-16,5-7 0 15,-1-7 5-15,0-2-4 16,-5 0-1-16,-4-6 21 15,-9-13 35-15,0-2 26 16,0-4 1-16,0 3-20 0,-24 3-28 16,-3 2-22-1,-5 5-13-15,-2 10-7 0,8 2-1 16,1 0 1-16,13 0-58 16,12 17-56-16,0 2-49 15,42 0-87-15,23-8-508 16</inkml:trace>
  <inkml:trace contextRef="#ctx0" brushRef="#br0" timeOffset="-52349">697 276 595 0,'0'0'262'0,"0"0"-101"0,0 0 14 16,0 0-16-16,0 0-84 15,0 0-11-15,-53-71-35 16,53 93-24-16,0 27-10 16,0 26-14-16,0 12 19 15,0 10 12-15,0 2-9 16,0-11-2-16,0-8-1 16,16-17 1-16,0-13 0 15,-5-20-1-15,-1-17 0 16,-7-9-5-16,0-4 5 15,-3 0-1-15,0-7 1 16,2-22 4-16,4-18 14 16,1-8-18-16,2 1 1 0,1 6 3 15,-2 15-4-15,-1 17-1 16,-4 10 0-16,8 6-13 16,11 0 14-16,6 3-17 15,5 28 16-15,-2 10-6 16,-4 4 1-16,-9 6-1 15,-2-2-5-15,-13-2 5 16,-3-8 4-16,0-10-5 16,0-7-9-16,-22-2-5 15,-20-7-27-15,-4-4 13 16,-6-6 0-16,4-3-27 16,11 0-8-16,11 0-7 0,15-14 7 15,11-11 14 1,0-3-65-16,11-10-54 0,36-6-97 15</inkml:trace>
  <inkml:trace contextRef="#ctx0" brushRef="#br0" timeOffset="-51948">1219 653 689 0,'0'0'180'15,"0"0"-37"-15,0 0-6 16,0 0-29-16,0 0-31 16,0 0-4-16,-25-25-62 15,25 29-11-15,0 26-1 0,0 11-5 16,0 11 5-16,0 1 1 16,0 2 0-16,19-5 4 15,-1-10-1-15,4-10-3 16,-4-13 0-16,3-9-1 15,-2-8-6-15,-1 0-2 16,3 0 9-16,-8-19 10 16,-4-17 0-16,-7-4 6 15,-2-8 15-15,0-7 20 16,-5 6-8-16,-26 2-28 16,-12 11-12-16,1 11 0 15,-1 9-3-15,9 7-4 0,13 9 4 16,12 0-27-16,5 0-27 15,4 34-74-15,0 7-104 16,31 6 35-16,15-10-415 16</inkml:trace>
  <inkml:trace contextRef="#ctx0" brushRef="#br0" timeOffset="-49890">1689 832 699 0,'0'0'171'15,"0"0"11"-15,0 0-43 16,0 0-31-16,0 0-7 16,0 0-49-16,0-131-14 15,0 122-15-15,0 4-5 16,0 5 4-16,0 0-22 15,10 0-3-15,6 0-5 16,8 0-3-16,10 0 7 16,-4 19 3-16,-4 11-7 15,0 8 6-15,-8 6-12 16,-3 1 14-16,-6-5 2 16,0-4 0-16,-2-8-4 15,-1-9 2-15,-1-11 0 0,-2-8-3 16,1 0-2-16,-1 0 5 15,3 0 9-15,7-24-9 16,5-12 10-16,1-11-8 16,2-2 5-16,-3-2 1 15,-4 11-5-15,-1 10-3 16,-7 14 9-16,-3 13-7 16,-3 0-2-16,0 3 0 15,7 0 0-15,4 3-3 16,10 24-17-16,5 9 15 15,-2 2-5-15,0-2 13 16,0 0-4-16,2-6 1 16,-5-5 0-16,-3-8-4 15,1-9 0-15,-5-6-3 0,2-2 2 16,2 0 0-16,3-14 5 16,1-22 5-16,3-7 1 15,2-5 15-15,-6-1-10 16,1 11-4-16,-10 14 13 15,-6 6-15-15,0 13 1 16,-6 5-2-16,4 0-2 16,4 0-4-16,5 3-4 15,-2 17-13-15,5 1 16 16,-3-1-1-16,1-7 4 16,-4 2-3-16,-4-11 7 15,-4 2-12-15,-2-3 8 0,0-3 0 16,0 0 0-16,0 0 5 15,0 0-4-15,0-6 6 16,0-16 1-16,-2-5-4 16,-20 2-4-16,-2 3 0 15,-7 5 0-15,-2 6 0 16,-1 11-4-16,0 0 2 16,7 11-6-16,3 26 4 15,12 9 4-15,12 9 0 16,0 0-2-16,21-5 2 15,24-12 0-15,13-10 0 16,0-18 0-16,-2-7-4 16,-7-3 4-16,-13 0 0 15,-5-24 13-15,-10-7-12 16,-8-8 8-16,-10-5 8 0,-3 4 1 16,0 2 12-16,0 6-13 15,-6 16-6-15,-4 8 17 16,7 8-22-16,1 0 5 15,2 0-3-15,0 0-5 16,0 8-6-16,0 28-11 16,0 14 7-16,0 2 4 15,15-5 5-15,6-7-2 16,1-4 0-16,2-13 1 16,-3-12-6-16,-3-9-3 0,9-2 8 15,5-8-8 1,4-28 17-16,1-11-9 0,-7-2 4 15,-4-1-1-15,-12 1 7 16,1 5-10-16,-5 9 0 16,-1 12 2-16,-4 12-1 15,-2 8-2-15,4 3 1 16,9 0-9-16,5 0 6 16,3 0-15-16,3 19 18 15,2 9-10-15,-2 3 9 16,-3-1-6-16,-3-5-3 15,-6-6 10-15,-2-8-7 16,-10-6 7-16,-3-5 0 16,0 0-4-16,0 0 10 15,0 0-6-15,-8-16 2 0,-18-13 3 16,-1 0 3 0,-4 4-8-16,4 6 0 0,0 6-5 15,9 4 5-15,2 6-3 16,3 3 3-16,5 0-11 15,-2 3 10-15,-1 27-7 16,3 14 8-16,6 6-1 16,2-3 2-16,0-1-2 15,0-2-1-15,21-5 2 16,4-9-4-16,-3-5-4 16,5-9-16-16,0-10 8 15,9-6-1-15,1 0 10 0,3 0 0 16,0-31 7-1,-1-5 11-15,1-8-11 0,0-1 0 16,-9 0 20-16,-4 4-16 16,-3 7-2-16,-6 7 7 15,-5 16-9-15,-4 3 6 16,1 4-6-16,2 4-3 16,7 0-3-16,-2 0 3 15,1 0-2-15,3 18-1 16,2 1 2-16,-6-2 0 15,-4-2-5-15,-3 0 9 16,-5-7-5-16,-5-5 5 16,0-3 0-16,0 0-1 15,0 0 4-15,-5 0-7 16,-29-11 4-16,-6-8 0 0,-2-2 15 16,5 6-12-16,3 4-3 15,12 8 1-15,7 3 0 16,6 0 0-16,-3 0-1 15,-4 22-6-15,-2 16-3 16,3 9 12-16,5 1-3 16,10-3 0-16,0-1 0 15,6-5-7-15,28-11 4 16,13-6 3-16,7-9-3 16,17-13 3-16,5 0-5 15,1 0 4-15,-8-19 2 0,-11-9 5 16,-8-7-6-16,-18-4 0 15,-6 1 19-15,-12-4-16 16,-10 4 10-16,-4 0 6 16,0 8 6-16,0 7-3 15,-9 12-17-15,3 9 4 16,0 2 17-16,-1 0-26 16,-4 19-2-16,1 19-7 15,4 9 9-15,6 1 1 16,0-6-1-16,0-3 0 15,19-5-1-15,8-9 1 16,4-9 0-16,8-5-1 16,10-11-5-16,9 0 4 15,5-3-8-15,0-33-21 0,-12-7-6 16,-14-4-68-16,-19-3-128 16,-18-3-102-16</inkml:trace>
  <inkml:trace contextRef="#ctx0" brushRef="#br0" timeOffset="-49580">4082 274 556 0,'0'0'211'0,"0"0"-106"0,0 0-6 16,0 0-16-16,0 0-39 15,0 0-17-15,-46 30-8 16,46-7-18-16,0 3 3 16,0-6-4-16,0-4 4 15,19-1-3-15,-1-13 0 16,-2-2 7-16,-2 0-6 16,-1 0 21-16,-5-19 14 15,-8-6-14-15,0 0-11 16,-3 1-12-16,-36 5-29 15,-7 4-73-15,1 10-55 16,-2 2-279-16</inkml:trace>
  <inkml:trace contextRef="#ctx0" brushRef="#br0" timeOffset="-48987">2661 799 1 0,'0'0'0'15,"0"0"8"-15,0 0 56 0,0 0 6 16,0 0-32-16,0 0 39 16,-12 17 73-16,12-17 9 15,0 0-57-15,0 0-21 16,0 0 21-16,0 0-13 15,0-4 0-15,0 0-20 16,0-5-11-16,-6-5 10 16,3 1-5-16,-4-6 5 15,1-1-11-15,1-2-12 16,-8 0-5-16,-3 3-23 0,-8 5-17 16,-3 6 0-1,-7 8-38-15,7 0-180 0,9 0-353 16</inkml:trace>
  <inkml:trace contextRef="#ctx0" brushRef="#br0" timeOffset="-47621">5839 510 402 0,'0'0'237'0,"0"0"-58"16,0 0-10-16,0 0-21 0,46-167-44 15,-41 120 6-15,3 0-25 16,-8 1-42-16,0 7 3 16,0 3-22-16,-19 6-8 15,-5 5-7-15,-7 11-9 16,0 12-3-16,-2 2-3 15,-1 2 1-15,-3 40-3 16,0 16 8-16,13 13 0 16,16 12 7-16,8 0-4 15,5 1-6-15,29 0 3 16,9-11-5-16,-1-2-2 16,1-5 7-16,-3-8 0 15,-3-6-8-15,-11-5 11 0,-10-14-3 16,-13-5 0-1,-3-12-13-15,0-5 12 0,-33-8-38 16,-14-1 39-16,-6-2 17 16,-5 0-10-16,-5 0-8 15,5 0 1-15,10-13-4 16,8 2 2-16,19-3-48 16,15-5-31-16,6-9-42 15,30-8-74-15,28-4-324 16</inkml:trace>
  <inkml:trace contextRef="#ctx0" brushRef="#br0" timeOffset="-46804">5983 763 485 0,'0'0'168'0,"0"0"-92"16,0 0 56-16,0 0-23 15,0 0-34-15,0 0 7 16,134 0-10-16,-115 0-15 15,-11-2-32-15,2-1 0 16,-7 0 24-16,-3-5-10 16,0 3 14-16,0-7-19 15,0 0-26-15,0 2 15 16,-9 3-23-16,-6 1-13 16,-1 6 10-16,-2 0-16 0,-1 0 13 15,4 13 6 1,3 21 4-16,0 1-1 0,12 0-3 15,0 5 0-15,3-16-4 16,31-2 0-16,2-5 4 16,4-9 0-16,3-5 3 15,2-3 5-15,-1 0-7 16,-9-11-1-16,-3-12 11 16,-6-1-5-16,-7-1 2 15,-6-2 8-15,2-4-3 16,-9 1 19-16,-3 3-30 15,-3 7 7-15,0 4 25 0,0 7-34 16,0 4 12-16,0 5-8 16,0 0 3-16,0 0-14 15,10 3-6-15,4 24 12 16,7 8-11-16,5 7 12 16,1 2-2-16,1-2-1 15,-1-6 3-15,0-4-8 16,-12-4 6-16,-2-9 0 15,-10-7-4-15,-3-8-37 16,0 0 17-16,-6-2 2 16,-19-2 24-16,-2 0 11 15,8 0-11-15,11 0 0 16,8-19 9-16,0-3-7 16,3-11-2-16,39-11 0 15,14-3 5-15,4 3-8 0,-11 11 3 16,-18 10 0-1,-13 13 2-15,-9 5 6 0,-6 5-15 16,4 0 7-16,-2 0 0 16,8 0-5-16,-2 0 5 15,2 14 0-15,-10 16-6 16,0 8 5-16,-3 12 1 16,0-7 0-16,0 1 0 15,0-9 3-15,0-9-3 16,0-10 0-16,0-4-3 15,0-7-4-15,0-5-87 16,0 0-17-16,10-3 33 0,1-33-65 16,5-13-124-16,-3-6-307 15</inkml:trace>
  <inkml:trace contextRef="#ctx0" brushRef="#br0" timeOffset="-46508">6887 469 516 0,'0'0'169'16,"0"0"-18"-16,0 0-17 16,0 0-89-16,0 0-40 15,0 0 7-15,-21-10-5 16,21 23-4-16,5 1 2 16,18-1 13-16,-6-7 31 0,-1-3-30 15,-6-3-2-15,-2 0 26 16,-2-3 7-16,-2-19-8 15,-4-8-4-15,0 5-11 16,-13 1-11-16,-11 4-16 16,-7 9 0-16,7 7-5 15,3 4-10-15,2 10-2 16,9 28-90-16,2 9-65 16,8 5-113-16,-3 5-449 15</inkml:trace>
  <inkml:trace contextRef="#ctx0" brushRef="#br0" timeOffset="-45895">7000 982 211 0,'0'0'331'0,"0"0"-163"16,0 0 16-16,0 0-48 15,0 0 21-15,0 0-66 16,125-122-10-16,-99 94-46 15,-12 8-8-15,-7 10 29 16,-7 5-17-16,0-1-8 16,0 2 0-16,0 0-31 15,-10-2-3-15,-9 1-5 16,5 5 3-16,-1 0-3 16,-1 0 2-16,1 0 6 15,6 15-1-15,-4 14 10 0,8 3-9 16,5 2 0-16,0 2 1 15,0-9-7-15,2-5 5 16,17-7 0-16,5-11-8 16,0-4 10-16,10 0-1 15,6-11 0-15,5-19 5 16,2-8 4-16,-7-1-9 16,-11 3 0-16,-13 3 13 15,-13 4-9-15,-3 2 14 16,0 6-11-16,0 7-7 15,-3 9 11-15,0 0-11 16,0 5-1-16,0 0-7 16,-1 0-5-16,-7 8-2 15,-2 29 14-15,2 11 1 0,11 1-1 16,0-2-2-16,0-6 2 16,11-5-5-16,8-6 0 15,-4-7 5-15,-2-7 1 16,-7-5 0-16,-6-6-2 15,0 1 2-15,0-4-8 16,-29 2 8-16,-11-4 1 16,-8 0 8-16,3 0-6 15,5-23-1-15,3-9-4 16,13-7-83-16,17-10-175 16,7-15-604-16</inkml:trace>
  <inkml:trace contextRef="#ctx0" brushRef="#br0" timeOffset="-30678">3321 2482 352 0,'0'0'276'0,"0"0"-123"0,0 0 5 16,0 0-30-16,0 0-2 15,0 0-21-15,0 0-27 16,7-48-2-16,-7 41-26 15,0 2-9-15,0 5-3 16,0 0-15-16,0 0-16 16,0 0-6-16,0 0-1 15,-13 0-3-15,4 27 3 16,-3 12 1-16,3 10 0 16,9 4 3-16,0-1-2 0,0 0-2 15,6-7 1-15,28-10-1 16,6-8 0-16,11-8-3 15,4-8 3-15,6-11 1 16,-9 0 1-16,-6 0 0 16,-10-16 0-16,-14-6 5 15,-10-11-7-15,-6-8 16 16,-6-8-10-16,0-6-3 16,-3-4 10-16,-36 5 2 15,-14 7-9-15,2 11-2 16,-7 17-3-16,8 8-2 15,2 11 1-15,1 0-2 16,-1 0-10-16,-4 30 0 16,6 6-84-16,4 5-149 15,16-2-242-15</inkml:trace>
  <inkml:trace contextRef="#ctx0" brushRef="#br0" timeOffset="-29710">5087 2520 649 0,'0'0'55'15,"0"0"8"-15,0 0 45 16,0 0 3-16,0 0-23 16,0 0-14-16,-104 28-12 15,101-28-19-15,3 0-10 16,0 0-12-16,0 0 29 16,0 0-28-16,6 0-11 0,15 0-6 15,11-11 29 1,10-14-25-16,1 1 8 0,1-3 2 15,-9 1-1-15,-7 7 3 16,-12 9 0-16,-10 4 4 16,-4 0 2-16,-2 6-10 15,0 0-6-15,0 0-4 16,0 0-7-16,0 0-7 16,0 0-5-16,0 6-2 15,3 21 9-15,-3 9 5 16,0 3 3-16,0 3 5 15,0 4-5-15,0 0-1 16,0-2 3-16,-5 1-3 16,-8-10-2-16,7-7 0 15,0-4 2-15,2-11-1 16,4-3 1-16,-3-8-2 0,1 1-5 16,-7 2-6-16,-4 0 11 15,-11 4 1-15,0-1 2 16,-1-5 7-16,6 3-7 15,11-6 0-15,2 0-2 16,6 0 0-16,0 0 2 16,0 0-1-16,0 0-2 15,0 0-3-15,21 0-8 16,19 0 11-16,11 0 8 16,4 0-6-16,1-9 2 15,-8 1-1-15,-4-1-3 0,1 2-22 16,-5-1-53-16,-6 2-66 15,-16 2-170-15,-15-1-135 16</inkml:trace>
  <inkml:trace contextRef="#ctx0" brushRef="#br0" timeOffset="-28982">6377 2544 721 0,'0'0'98'16,"0"0"-39"-16,0 0 56 16,0 0-3-16,0 0-24 15,0 0-30-15,-3-18-15 16,13 2-20-16,11-4-19 16,3-1 22-16,3-2-2 0,1 2 4 15,-6 3 3 1,-1 2-6-16,-6 7 3 0,-3 2-11 15,1 2-5-15,-8 2 1 16,-2 3-3-16,-3 0-3 16,0 0-2-16,0 0-5 15,3 0-1-15,4 0-7 16,-4 5 0-16,5 23 8 16,-3 2 2-16,-3 9 0 15,-2-4 5-15,0 4 1 16,0-3-5-16,0-4 3 15,0 3-3-15,0-9 0 16,0-4 4-16,0-6-6 16,0-5 1-16,0-5 4 15,0-3-6-15,0 0-4 16,0-3 3-16,0 0-11 0,-10 6 7 16,-8-5 5-16,-3 5 30 15,2-3-23-15,8-3-7 16,4 3 3-16,1-3 0 15,3 0-2-15,3 3 0 16,0-3-1-16,0 0-4 16,9 0-2-16,28 0 3 15,15 0 3-15,9 0 10 16,13-11-6-16,-10-3-1 16,-9 3-1-16,-10 0-2 15,-13 8-11-15,-14 3-55 0,-7 0-97 16,-8-3-252-16</inkml:trace>
  <inkml:trace contextRef="#ctx0" brushRef="#br0" timeOffset="-26816">8131 2353 658 0,'0'0'182'16,"0"0"-55"-16,0 0-14 0,0 0-11 15,0 0-1-15,0 0-29 16,0-47-33-16,0 45-26 16,0-2-3-16,22 2-10 15,10 0 14-15,8 2-5 16,4 0 3-16,-9 0-9 16,-6 2-2-16,-5 20-1 15,-11 3-1-15,-11 8-8 16,-2 3 9-16,-2 1 1 15,-32 5 0-15,-3-3 4 16,-6-4-2-16,3 1-2 16,1-9 1-16,8-4 6 0,12-6-8 15,11-10 3-15,8-4-2 16,0-3 0-16,0 3 6 16,0-1-5-16,37-2 1 15,18 0 3-15,14 0 14 16,11 0-10-16,-4 0-5 15,-12-5-3-15,-12 2-2 16,-6 1-63-16,-7-3-162 16,-7 5-277-16</inkml:trace>
  <inkml:trace contextRef="#ctx0" brushRef="#br0" timeOffset="-25827">9671 2272 588 0,'0'0'197'0,"0"0"-81"15,0 0-13-15,0 0-9 16,0 0-14-16,0 0-5 16,-101-10-15-16,98 10 2 15,3 0-25-15,0 0-22 16,6 0-15-16,31 0 2 15,18 0 17-15,9 3-1 16,0 5-18-16,-6 0 16 0,-6-2-16 16,-12 3 7-1,-10-5-1-15,-12 0-6 0,-8-2 0 16,-7 1 4-16,-3-3-4 16,0 3 0-16,0-1-3 15,0 12-5-15,-31 5 8 16,-20 6 1-16,-7 3 9 15,-1-6-7-15,14-6-1 16,20-5-1-16,10-9 0 16,11-2 0-16,4 0 0 15,0 0 1-15,0 0 0 16,0 0-1-16,0 0 1 16,0 0-2-16,0 4-1 15,13 2-12-15,14-2 12 0,13 2 1 16,3 3 7-1,-3-1-4-15,-7 6-3 0,-5 4 0 16,-7 5-2-16,-2 1 2 16,-14 9-1-16,-5-3-1 15,0 1-1-15,-5-1 0 16,-29-5 3-16,-6-1 8 16,-15-9-3-16,0-10-3 15,-4-5 3-15,6 0-1 16,6 0-4-16,10-11-10 15,20-8-67-15,13-17-123 16,4-11-106-16,58-10-135 16</inkml:trace>
  <inkml:trace contextRef="#ctx0" brushRef="#br0" timeOffset="-24850">10808 2272 450 0,'0'0'193'0,"0"0"-44"16,0 0 21-16,0 0-46 15,0 0-15-15,0 0-9 16,12-12-29-16,-12 12-15 16,0 0-7-16,0 0-5 15,0 0-19-15,0 0 1 16,0 0-10-16,0 0-13 15,0 0 2-15,0 0-2 16,0 0 2-16,0 0-5 0,0 0-3 16,0 0 3-16,0 13 7 15,0 4-4-15,12-3-1 16,6 5-1-16,10 3 2 16,5 0 0-16,7 0 0 15,-1-1-1-15,-5 3 3 16,-2-1-2-16,-8 2-3 15,-13 0 4-15,2 3-1 16,-10-7 0-16,-3 2 3 16,0-2-3-16,-3-4-3 15,-31 0 0-15,-2-4 3 16,0-10 4-16,-8-3-4 16,4 0-2-16,4 0-2 0,0-4-13 15,7-17-46 1,15-6-55-16,14-15-151 0,0-10-138 15</inkml:trace>
  <inkml:trace contextRef="#ctx0" brushRef="#br0" timeOffset="-24753">10808 2272 843 0</inkml:trace>
  <inkml:trace contextRef="#ctx0" brushRef="#br0" timeOffset="-24656">10808 2272 843 0,'31'-122'187'0,"-31"113"-62"0,0-1-13 15,48 1-40-15,23-5-35 16,22 6 9-16,9 5-20 16,-4 3-8-16,-23 0-14 0,-28 0-4 15,-23 19-36-15,-24 1-153 16,0 2-155-16</inkml:trace>
  <inkml:trace contextRef="#ctx0" brushRef="#br0" timeOffset="-23732">12589 2359 685 0,'0'0'176'0,"0"0"-45"16,0 0 4-16,0 0-6 0,0 0-30 15,0 0-32-15,51-108-27 16,-53 98-17-16,-20-2 8 16,-5 1-20-16,-7 9 7 15,5-1-18-15,-5 3 5 16,5 0-2-16,2 0-3 16,0 16 2-16,2 4-2 15,6 3 0-15,11 1 4 16,8 3-4-16,0 5 0 15,8 7 0-15,24-3 3 0,4-3-1 16,7 3-1 0,7 0-1-16,-2 2 0 15,-9-2 3-15,-5-6-1 0,-15-8-2 16,-11 0 0-16,-8-3-6 16,0-2 2-16,-8 3 4 15,-26-7-2-15,-6-5 6 16,0-8-10-16,1 0 12 15,8 0-4-15,9-20 4 16,11-10-4-16,11-10 7 16,0 0-7-16,11-6-2 15,42 2 0-15,2 3 4 16,6 3-4-16,-3 7 0 16,-15 7-3-16,-9 0-32 15,-7 7-52-15,-3 3-105 0,-6 8-100 16,-2 6-276-16</inkml:trace>
  <inkml:trace contextRef="#ctx0" brushRef="#br0" timeOffset="-23247">13719 2260 657 0,'0'0'250'16,"0"0"-107"-16,0 0 12 15,0 0-13-15,0 0-37 16,0 0-46-16,0-44-22 16,0 44-9-16,0 0-13 0,0 0-5 15,0 27 0-15,0 9 24 16,10 8-11-16,-2 3 2 15,5 5-10-15,-4-5-1 16,-2 0-6-16,-2-4-4 16,-5-4-2-16,0-7-2 15,0-4 0-15,0-9-1 16,0-5-33-16,0-5-37 16,0-7-54-16,0-2-116 15,43-8-49-15,15-31-303 16</inkml:trace>
  <inkml:trace contextRef="#ctx0" brushRef="#br0" timeOffset="-22758">14132 2213 786 0,'0'0'159'0,"0"0"-15"15,0 0-16-15,0 0-27 16,0 0-26-16,0 0-28 15,15-61-21-15,9 53-15 16,7 8-5-16,6 0-2 16,-3 0-3-16,2 2 1 15,-8 18-1-15,-7 2-2 16,-12 3 3-16,-9-1-6 16,0 7 1-16,-19-1 3 15,-20 0 2-15,-7 1 7 0,-2-12-9 16,14-6 7-16,13-7-7 15,15-6 1-15,6 0 4 16,0 0-4-16,0 0 2 16,3 0-3-16,18 0 0 15,9 0 1-15,4 3 9 16,3 3-10-16,-3 2 1 16,-4 5-1-16,1 4 0 15,-7 2 1-15,-3 6 2 16,-5 3-3-16,-1 0 0 15,-9 1 0-15,-6-4-6 16,0-1 3-16,-15-4 0 0,-25-4 3 16,-8-2 9-1,-5-9-9-15,1-5-1 16,9 0 1-16,9 0-49 0,13 0-78 16,21-5-58-16,4-28-176 15</inkml:trace>
  <inkml:trace contextRef="#ctx0" brushRef="#br0" timeOffset="-22060">15694 2265 740 0,'0'0'154'0,"0"0"-21"16,0 0-10-16,0 0-10 15,0 0-21-15,0 0-38 16,0-77-9-16,0 77-22 15,15 0-17-15,15 0 2 16,4 0 1-16,3 3-4 16,2 13 4-16,-2 6-7 15,-3-2 5-15,-10 3-2 16,-8-3-1-16,-10 2-4 16,-6 4-8-16,0 1 8 15,-22 3 0-15,-20 0 4 0,-8-6 13 16,5-4-8-16,14-6-6 15,10-6 5-15,12-5-3 16,9-3-3-16,0 0-1 16,0 0 4-16,27 0 4 15,10 0 3-15,8 0 5 16,5 0-10-16,1 0-1 16,-2 0-5-16,-3 0 1 15,1 0 0-15,-5 0-2 16,-9 0 3-16,-2 0-6 0,-13 0-22 15,-2 0-60 1,-8 0-64-16,2 0-74 0,-1-16-105 16,6-3-487-1</inkml:trace>
  <inkml:trace contextRef="#ctx0" brushRef="#br0" timeOffset="-21790">16390 2169 449 0,'0'0'410'0,"0"0"-227"15,0 0-9-15,0 0-12 16,0 0-52-16,0 0-41 16,4-47-21-16,-4 47-23 0,0 0-12 15,0 0-5 1,0 24-5-16,3 21 6 0,2 9 14 15,-5 5-2-15,6 2-10 16,-2-4-6-16,-4 1-4 16,0-6-1-16,0 0-62 15,0-11-138-15,0-16-495 16</inkml:trace>
  <inkml:trace contextRef="#ctx0" brushRef="#br0" timeOffset="-19432">3513 1728 66 0,'0'0'144'16,"0"0"-71"-16,0 0-7 15,0 0 1-15,0 0-5 0,0 0 1 16,0 0 10-16,-8-16 32 16,5 14 2-16,0 2-14 15,3 0-9-15,0 0-2 16,0 0-13-16,0-4-13 15,0 4-5-15,0 0-6 16,0-3 0-16,0 3-12 16,0 0-5-16,0 0 0 15,0 0-5-15,0 0-4 16,0 0-5-16,0 0-14 16,0 0 0-16,-4 0-6 15,-2 15 0-15,-2 15 6 16,-2 3 3-16,10 0-3 15,0 0-2-15,0-5 2 16,28-4-5-16,2-10-7 0,4-6 8 16,-4-8 4-16,1 0 1 15,-7 0-1-15,-6-16 2 16,-5-3 12-16,-10-9-3 16,-3-5 13-16,0 0 7 15,-18 0-21-15,-14 5-4 16,-7 12-5-16,-1 3-1 15,-2 7-2-15,5 6-7 16,7 0-27-16,14 10-112 16,16 21-133-16,0 2-158 15</inkml:trace>
  <inkml:trace contextRef="#ctx0" brushRef="#br0" timeOffset="-18797">4989 1731 452 0,'0'0'114'16,"0"0"9"-16,0 0 7 16,0 0-20-16,0 0-57 15,0 0-6-15,7-5-5 16,-4 5-9-16,-3 0 18 16,0 0 9-16,0 0-7 15,0 0-19-15,3 0 10 16,0 0-21-16,-1 14-10 15,5 7 39-15,2 4-33 16,-6 3-11-16,1 5-4 0,-4 6-4 16,0 1-47-16,0 2-229 15,0-4-293 1</inkml:trace>
  <inkml:trace contextRef="#ctx0" brushRef="#br0" timeOffset="-18179">6438 1663 673 0,'0'0'124'16,"0"0"19"-16,0 0-30 15,0 0-39-15,0 0-45 16,0 0-24-16,28-33-5 15,-1 33 0-15,4 0-3 16,-4 8 2-16,0 11 0 16,-9 6-3-16,-11 5 3 15,-7 6 1-15,-12 2 0 16,-28 9 2-16,-3-9 6 16,4-7-4-16,10-12 1 0,18-14 3 15,11-5-8-15,0 0 0 16,0 0 3-16,3 0-3 15,24 0 0-15,25 0 6 16,19 0-6-16,6-13-7 16,-5-6-132-16,-20 11-344 15</inkml:trace>
  <inkml:trace contextRef="#ctx0" brushRef="#br0" timeOffset="-17409">8029 1622 558 0,'0'0'167'16,"0"0"-22"-16,0 0-28 16,0 0-33-16,0 0-30 15,0 0-28-15,16-58-14 16,5 52-8-16,5 6-2 15,-2 0-2-15,-3 0 0 0,-2 0 0 16,-4 17-1-16,-6 13 1 16,-9 0 0-16,0 6 0 15,0-5 1-15,-6-7-2 16,-22 1 2-16,-2-9-1 16,-1-2 7-16,4-3-6 15,11-8 6-15,8-3-4 16,3 0-2-16,5 0 4 15,0 0 5-15,0 0-1 16,0 0 4-16,0 0-4 16,10 0-9-16,9 0 0 15,10 0-1-15,0 8-2 0,-2 12 2 16,4 1 0 0,-4 6 0-16,-6 1 0 0,-2-3-12 15,-14 2 13-15,0-7 0 16,-5-6-7-16,0-1-2 15,-16-13 8-15,-15 0 1 16,-6 0 7-16,1 0-4 16,2-2-3-16,3-13-3 15,7 5-52-15,11 5-146 16,13-12-368-16</inkml:trace>
  <inkml:trace contextRef="#ctx0" brushRef="#br0" timeOffset="-16705">9485 1487 252 0,'0'0'486'16,"0"0"-306"-16,0 0-31 15,0 0-7-15,0 0-44 16,0 0-1-16,-23-80-52 15,23 80-18-15,0 0-19 0,0 0-8 16,0 5-11 0,0 20 7-16,0 8 4 0,0 0 6 15,5-5-4-15,6-1 1 16,2-5-3-16,11-2-4 16,0-7 0-16,7-7-5 15,-4-6 0-15,-6 0 9 16,-2 0 7-16,-9 0-7 15,-5-14 8-15,-2 1 6 16,-3-7 17-16,0 4 7 16,0-3-2-16,0 4-19 15,0 7 15-15,0 6-4 0,0 2-16 16,0 0-12 0,0 0 0-16,0 2-12 0,0 29 7 15,0 7 3-15,0 6 4 16,0 8 0-16,0-5-2 15,0 5-47 1,0 1-107-16,0-13-237 0</inkml:trace>
  <inkml:trace contextRef="#ctx0" brushRef="#br0" timeOffset="-16156">10625 1514 804 0,'0'0'157'16,"0"0"-19"-16,0 0 7 15,0 0-23-15,0 0-47 16,0 0-19-16,-10-65-1 0,10 65-23 16,0-3-8-16,0 3-11 15,0 0-4-15,0 0-7 16,0 0-2-16,0 0-1 15,0 0-4-15,0 0-5 16,0 8 1-16,0 14 9 16,0 5 0-16,13 1 4 15,5-1-2-15,3 1 3 16,3-1-5-16,0-2 0 16,-2 0 0-16,0-1 1 15,-5-5 3-15,-7-4-7 16,-1-2 8-16,-9-2-5 15,0-5 0-15,0 2-1 16,0 0-2-16,-27 1 6 16,-10-1-7-16,-3-3 3 0,6-5-63 15,2 0-85-15,6 0-145 16,2-5-148-16</inkml:trace>
  <inkml:trace contextRef="#ctx0" brushRef="#br0" timeOffset="-15974">10676 1440 648 0,'0'0'148'0,"0"0"29"16,0 0-62-16,0 0-33 16,0 0-55-16,0 0-14 0,195-30 1 15,-129 30-14-15,-15 0-8 16,-15 5-171-16,-23 3-598 15</inkml:trace>
  <inkml:trace contextRef="#ctx0" brushRef="#br0" timeOffset="-15123">12586 1344 541 0,'0'0'228'16,"0"0"-51"-16,0 0-56 0,0 0 3 15,0 0-27-15,0 0-10 16,0-57-20-16,0 57-19 16,0 0-19-16,0 0-1 15,0 0-3-15,0 0-11 16,0 0-8-16,-7 0-6 15,-14 25 0-15,-3 10 1 16,3 9 0-16,5-1-1 16,8 7 0-16,8 3 2 15,0-2 3-15,0-1-5 16,0-11 1-16,14-10-3 16,4-4 2-16,4-8-7 0,3-8 1 15,-1-5 5-15,0-4 0 16,-5 0 1-16,-4 0 4 15,-6-10-3-15,-5-13 5 16,-4-2-1-16,0 4 7 16,0-4-10-16,-4 3 7 15,-20 4-8-15,-10 1 0 16,1 11-1-16,-1 6-6 16,7 0-43-16,20 25-133 15,7 7-178-15,43 4-669 16</inkml:trace>
  <inkml:trace contextRef="#ctx0" brushRef="#br0" timeOffset="-14588">13695 1437 604 0,'0'0'249'15,"0"0"-136"-15,0 0 14 16,0 0 4-16,0 0-37 16,0 0-25-16,-11-39-41 15,32 37-19-15,9-1 0 16,1 3-5-16,-4 0-1 15,-3 0-2-15,1 0-1 16,2 0 0-16,0 3 1 16,-4 3 1-16,-6-4 0 0,-10 4-2 15,-7-1-2-15,0 9-3 16,0 8 5-16,0 5 7 16,-7 7 1-16,-7 4 0 15,-5-2-3-15,4 5 0 16,-1 0-5-16,1 6-3 15,3 3-134-15,2-3-273 16</inkml:trace>
  <inkml:trace contextRef="#ctx0" brushRef="#br0" timeOffset="-13755">16032 1336 729 0,'0'0'177'0,"0"0"-70"15,0 0 17-15,0 0-20 0,0 0-40 16,0-141-8-16,-3 125-21 15,-2 2-5-15,-5 6 1 16,7 5-6-16,0 0-8 16,-10 3-12-16,2 0 2 15,-13 0-7-15,-1 0-2 16,0 0 2-16,7 12 0 16,2 4-5-16,8 0 5 15,8 9-2-15,0 2-3 16,0 7 5-16,30 1 0 15,9 1 0-15,-2-3 0 0,-3-6 0 16,-15-5 0 0,-7-2 0-16,-9-8-6 0,-3 0-6 15,0-6 1-15,0-6 6 16,0 0 4-16,0 0 0 16,0 0-9-16,-24 0 10 15,-1 0 3-15,6-11-2 16,8 0-1-16,8-2 5 15,3-7-5-15,0-2-4 16,6-3-3-16,21-5 3 16,7-3 4-16,11-5 0 15,5 0-1-15,-5 7-7 16,-5 6-29-16,-6 11-24 0,-5 8-49 16,0 6-120-16,-2 0-272 15</inkml:trace>
  <inkml:trace contextRef="#ctx0" brushRef="#br0" timeOffset="-9414">3092 2241 592 0,'0'0'72'0,"0"0"-3"16,0 0-8-16,0 0-38 15,0 0-22-15,0 0 6 16,-46 19-7-16,46-17-8 15,0 1 8-15,0 0 0 16,0-3 2-16,0 4-1 0,0-4 0 16,0 0 16-16,7 0 34 15,11 0 0-15,6 1-1 16,7-1-6-16,5 3 1 16,22 0 3-16,21-3 3 15,35 0-17-15,29 0 5 16,28 0-9-16,14 0-14 15,0 0 4-15,-10-6-7 16,-17 6-8-16,-20 0 0 16,-19 0-1-16,-16 0-2 15,-10 0 1-15,-8 0 0 16,-2 0-1-16,-3 0 3 16,-1 0-4-16,0 0 0 0,4 0 1 15,-4 0-2-15,-5 0 2 16,-2 0-2-16,-1 0 0 15,-4 0 0-15,1 0 0 16,-7-1 1-16,-6 1 2 16,-4-4-3-16,-2 4-4 15,-3 0 4-15,1 0 0 16,1 0 0-16,7 0-1 16,3 0 1-16,0 0 1 15,6 0-1-15,-3-3 0 16,7 0-2-16,1-2 4 15,8-1-3-15,2 0 1 16,4-2 0-16,-4 3 0 0,-2-3 0 16,-9 2 0-16,-5 4 1 15,-5-1-1-15,-5 3 0 16,1 0 0-16,1 0 4 16,3 0-4-16,3-3 1 15,0 0 0-15,7-3 0 16,6 2-1-16,1 1 0 15,-1 0-2-15,-1-2 2 16,-6 1 0-16,-5 2 0 16,-5-1 3-16,5 0-4 15,-1 3 1-15,9-4 0 16,6 4 0-16,7-4 0 16,0 1 2-16,-1-5 0 15,-2-1-4-15,-11 4 1 0,-1 0 0 16,-12-3 0-16,-5 2 2 15,-2 0-1-15,7-2 0 16,-3 6-1-16,15-2 1 16,-1 2 0-16,4-3 0 15,-2 5 0-15,-1-4-1 16,-9 2 1-16,-1 2 0 16,-7-3 1-16,4 0-1 15,3 3 0-15,6 0 0 16,12-2 1-16,8 2 2 15,1 0-2-15,3 0-1 16,-2 0 0-16,-9 0 0 16,-8 0-1-16,-3 0 3 0,-10 0-3 15,0 0 2-15,-1 0-1 16,3 0 1-16,6 0-1 16,4 0 1-16,4 0-4 15,5 2 4-15,2-2-1 16,0 0 0-16,-5 0-2 15,3 0 2-15,-6 0-1 16,1 0 1-16,4 0 0 16,7 0 0-16,3 0-1 15,-1 0 1-15,2 0 0 16,-5 0 1-16,-9 0-1 16,-3 0 0-16,-6 0-1 0,-3 0 1 15,7 0 0-15,5 0 0 16,10 0 1-16,4 0 2 15,6 0-3-15,2-6 0 16,-3 5 1-16,-2-3 1 16,-7 4-2-16,-7 0 0 15,-5 0-2-15,-4 0 2 16,4 0 0-16,-5 0 4 16,8-2-3-16,5-4-1 15,1 2-1-15,6-3-2 16,-11 2 2-16,-1-3 0 15,-3-1 1-15,-10 1-1 16,-3 2 2-16,-3 1-2 0,-4 2 1 16,4 3 0-16,-2-5 1 15,-2 2-1-15,4 3 0 16,1-5 0-16,-1 2 0 16,6-3 0-16,-3 0 0 15,3 1 0-15,-3 2 0 16,0 1 0-16,-6-1 1 15,0 3 3-15,0-2-4 16,3 2 0-16,3 0 0 16,6-4 0-16,0 2 0 15,4-1-1-15,-4 0 0 16,-3-5 1-16,-6 2 4 0,-4 1-4 16,-4 0 0-16,-5 1-1 15,4 2 1-15,3 2 0 16,-1-3 1-16,2 3-1 15,-5 0-4-15,1 0 4 16,1 0 4-16,1-3-4 16,4-5-3-16,6 3 3 15,3-4 0-15,0 1-2 16,0 3 1-16,-6-1 1 16,-2 4-1-16,-5 2 1 15,2 0 0-15,-2 0 0 16,-3 0-1-16,2 0 1 15,-7 0 0-15,-11 0 0 16,-10 0-1-16,-12 0 1 16,-4 0 0-16,-3 0-29 0,0 0-111 15,-37-6-144-15,-13-5-619 16</inkml:trace>
  <inkml:trace contextRef="#ctx0" brushRef="#br0" timeOffset="-6504">3294 2216 334 0,'0'0'234'16,"0"0"-178"-16,0 0 4 15,0 0 11-15,0 0-24 16,0 0-6-16,0 0-10 16,-64-3-2-16,43-9-2 15,-1 5-10-15,1 1 9 0,-4-2-5 16,3 5-5 0,-7 3-4-16,0 0-8 0,-3 0-3 15,3 0 2-15,8 0-3 16,5 0 1-16,11 3-1 15,2-3 0-15,3 6-2 16,0-1-3-16,0 9 3 16,-7 5 2-16,1 6 0 15,-2 10 5-15,-2-2 5 16,7 3-5-16,3 0 19 16,0-3-15-16,0 0-2 15,0-3-1-15,6-5 1 16,6-6-2-16,-3 3 1 15,-2-6-1-15,-1 4 17 16,-4-1 8-16,1 0-20 0,-3 6 49 16,0 0-25-16,0 2-16 15,4 1 25-15,-4-2-22 16,6 6-17-16,-3-2 12 16,0 0-2-16,2 6-6 15,0-6-7-15,-2 3 5 16,-1-3 1-16,4 1-4 15,-3-4-1-15,4-3 0 16,-4-1 0-16,0-1-2 16,0-3 0-16,-1 0 2 15,-2 6 0-15,5 0 7 16,-5-3 6-16,0-3 6 16,0-5-7-16,2-6-12 15,-2-3 0-15,0-1 2 0,3-4-3 16,-3 2 2-16,0 1-3 15,0 3 0-15,0-2 0 16,3 8 2-16,0-4-1 16,-3 0 1-16,3-2 1 15,0-4-3-15,1 2 0 16,-1-4 0-16,-3 0 1 16,0 0-1-16,0 0 0 15,3 0 0-15,-3 0 0 16,5 0-1-16,5 2 1 15,4-2 0-15,9 4 2 16,1-4 2-16,3 0-1 0,7 0-2 16,14 0-1-16,17 0 5 15,18 0-4-15,14-12-1 16,13-5 0-16,0 4-2 16,-6-1-3-16,-9 3-5 15,-6 3-3-15,-7 2-1 16,0 3 6-16,1 1 0 15,6 2 3-15,3-3-1 16,6 0 1-16,2 3 3 16,1 0 1-16,3 0 1 15,-1 0 0-15,10 0 2 0,-2 0-2 16,-2 0-2 0,-1 3 0-16,-5 0 4 0,1-1-2 15,1-2 2-15,14 0 0 16,3 0-2-16,2 0 0 15,-5 0-1-15,-8 0 0 16,-8 0 0-16,-5 0 0 16,0 0 1-16,0 0-2 15,-3 0 2-15,-6 0 1 16,-4 0-1-16,-3 0 0 16,5-2 0-16,4-1-2 15,6-3-5-15,8 4-8 16,2 2 12-16,3-4 0 15,-6 4-1-15,-1 0 2 16,-8 0 1-16,0 0 0 0,0 0 0 16,8 0-3-16,11 0 2 15,11 0 2-15,-1 0 0 16,3 0-7-16,-11 0 3 16,-13-2 1-16,-2-4 2 15,-3 1 1-15,2-1 0 16,1 0 0-16,9 1-2 15,7 0-1-15,7 2-1 16,5-2 0-16,3 5 4 16,-7-3 0-16,-9 3 0 15,-15-3 0-15,-12 3 0 16,-7 0 0-16,-8 0 0 0,1 0-1 16,9 0 1-1,7 0 2-15,13 0-1 0,0 0-2 16,-3 0 0-16,-9 0-1 15,-13 0 1-15,-7 0 1 16,-1 0 0-16,6 0-1 16,5 0 1-16,7 0 0 15,12 0 0-15,0 0-1 16,-1 0 1-16,1 0 0 16,-3 0 0-16,-3 0-3 15,-6 0 3-15,-7 0-11 16,-5 0 5-16,-11 0 5 15,1 0 0-15,1 0-2 0,6 0 2 16,5 0 2 0,3 0-1-16,3-2 1 0,5-2-1 15,-5 0 2-15,4-2 0 16,-4 0-2-16,-3 1-1 16,-2-1-3-16,-10-2 2 15,0 3 1-15,-2-1 1 16,-4 3 0-16,0-3 0 15,4 6-1-15,-2 0 1 16,2 0 0-16,-7 0-2 16,0-1 1-16,-3 1 1 15,-2 0 0-15,-3 0 0 0,6 0 0 16,-4 0 1 0,0 0-1-16,-2 0 0 0,-2 0 0 15,1 0 0-15,3-3 5 16,-4 3-5-16,5-4 0 15,-10 2 0-15,-3-1 1 16,-3 3-2-16,2 0 1 16,3 0 0-16,2 0 0 15,-4 0 0-15,-1 0 1 16,-5 0-2-16,0 0 1 16,0 0 0-16,5-3-1 15,1-2 3-15,-1 2-2 16,-5 1 1-16,-3-2-1 15,-7 4 0-15,-6-2 0 16,-2-1 2-16,-1 0-1 0,6 3-1 16,2-2-3-1,1 2 1-15,7 0 1 0,-2 0 1 16,8-3 3-16,-6 0-2 16,3 0-2-16,-6 0 0 15,-4 0-1-15,7 1 2 16,-7 0 0-16,7 2 0 15,0 0 0-15,-4 0 0 16,-3 0-1-16,-4 0 1 16,1 0-1-16,3 0 1 15,-3 0 0-15,4 0 0 16,-7 0 0-16,1 0 1 0,-4 0-1 16,0 0 0-16,4-4 1 15,-4 2 0-15,9-3-1 16,4 1 0-16,-1 2 0 15,1-1-1-15,-7 0 1 16,-5 3-1-16,-9-3 1 16,-5 3 0-16,-5 0 2 15,0 0-2-15,0 0 1 16,0 0-1-16,0 0-4 16,0-2-76-16,0 2-147 15,0 0-188-15</inkml:trace>
  <inkml:trace contextRef="#ctx0" brushRef="#br0" timeOffset="-5087">4544 2216 34 0,'0'0'637'0,"0"0"-458"15,0 0-48-15,0 0-23 16,0 0-31-16,0 0-43 15,0 0-21-15,0-6-12 16,0 47 4-16,0 14 34 16,0 14 21-16,3 7-17 15,0 13-9-15,-3 7-13 16,0 8-6-16,0-4-7 0,0-4-1 16,-6-11-3-16,-4-11-2 15,7-4-2-15,0-7-2 16,3-3-83-16,0-5-106 15,0-11-126-15,0-11-417 16</inkml:trace>
  <inkml:trace contextRef="#ctx0" brushRef="#br0" timeOffset="-4532">5760 2435 293 0,'0'0'263'0,"0"0"-109"16,0 0 14-16,0 0-13 0,0 0-21 15,0 0-31-15,16-53-31 16,-14 53-20-16,1 0-24 15,0-2-14-15,0 2-2 16,0 0-2-16,-3 0-1 16,0 0-8-16,0 0 4 15,0 0-3-15,0 0 0 16,0 0-2-16,0 0-5 16,7 2-1-16,4 23 4 15,5 12 2-15,2 7 1 0,-2 8 1 16,-5 6 2-1,-4 8 2-15,-4 0 2 16,3-1-7-16,-6-4 6 0,0-6-6 16,0-5-1-16,0-3 0 15,0-6-53-15,0-11-218 16,0-8-268-16</inkml:trace>
  <inkml:trace contextRef="#ctx0" brushRef="#br0" timeOffset="-3961">7360 2281 516 0,'0'0'217'15,"0"0"-105"-15,0 0 41 16,0 0-17-16,0 0-62 15,0 0-24-15,10-13-29 16,-7 24-21-16,0 27 7 16,-3 17 4-16,0 17 35 15,0 4-8-15,0 13 2 16,0 2-27-16,0-1 0 16,0-7 0-16,0-15-9 0,0-1-3 15,0-13 5 1,0-6-6-16,0-5-2 0,0-4-49 15,-3-7-167-15,-3-1-210 16</inkml:trace>
  <inkml:trace contextRef="#ctx0" brushRef="#br0" timeOffset="-3339">9227 2199 30 0,'0'0'602'16,"0"0"-410"-16,0 0-44 16,0 0 35-16,0 0-37 15,0 0-37-15,0-74-49 16,0 71-30-16,0 3-13 15,0 0-5-15,0 0-11 0,0 22-1 16,0 28 0-16,0 21 0 16,-6 9 15-16,-5 10-8 15,1 7 0 1,7 5 1-16,1-6-4 0,2-8 0 16,0-12-1-16,0-9 0 15,0-8 0-15,0-17-3 16,2-3-23-16,1-10-102 15,-3 2-131-15,0-3-148 16</inkml:trace>
  <inkml:trace contextRef="#ctx0" brushRef="#br0" timeOffset="-2574">10197 2174 472 0,'0'0'162'16,"0"0"-42"-16,0 0 4 16,0 0-33-16,0 0-14 15,0 0 38-15,0-24-26 16,0 18-8-16,0 1-21 0,3-1-22 16,-1 1-34-16,1 5-2 15,0 0-1-15,-3 0-1 16,4 0-3-16,5 0-10 15,-4 0 1-15,3 0 8 16,-3 0 4-16,-5-3-2 16,0 0 4-16,0 3 1 15,0-3 2-15,0 3-1 16,3 0 9-16,-3-3 5 16,0 3 18-16,3 0-1 15,-3-2-9-15,0 2-6 16,0 0-2-16,0 0-1 15,0 0-6-15,0 0-11 16,0 0-2-16,0 0-3 0,3 0 2 16,4 32-15-16,1 19 17 15,2 20 1-15,-7 6 8 16,0 13 1-16,-3 10-1 16,0-1-2-16,0-6-6 15,0-10 3-15,0-15 1 16,0-10-2-16,0-11-2 15,0-9-18-15,0-8-150 16,0-7-177-16,0-7-176 16</inkml:trace>
  <inkml:trace contextRef="#ctx0" brushRef="#br0" timeOffset="-1862">11715 2091 89 0,'0'0'474'15,"0"0"-325"-15,0 0-28 16,0 0 6-16,0 0-17 16,0 0-23-16,37-49 9 15,-35 47 0-15,-2-3-11 16,3 5-20-16,-3-4-24 16,0 4-14-16,5 0-10 15,-5 0-3-15,0 0-5 16,0 0-9-16,0 11-5 15,0 23-9-15,0 23 14 16,0 17 11-16,0 6-8 16,0 8 4-16,0 2 3 0,0 1-7 15,0 0 3-15,0-8-3 16,0-9 2-16,0-8-3 16,0-8-1-16,0-6-1 15,0-8-86-15,0-11-205 16,0-8-272-16</inkml:trace>
  <inkml:trace contextRef="#ctx0" brushRef="#br0" timeOffset="-1164">13404 2139 618 0,'0'0'183'0,"0"0"-88"16,0 0 24-16,0 0 10 15,0 0-38-15,0 0 12 16,-39-56-25-16,39 56-32 16,0 0-9-16,0 0-16 15,0 0-21-15,0 17 0 16,-6 33-7-16,0 21 7 16,-4 14 17-16,2 9-3 15,1 8 11-15,1-1 4 16,3 1-16-16,3-8-2 15,0-9-6-15,0-14 2 16,0-10-2-16,0-12-3 16,0-4-2-16,0-10-36 0,0-2-124 15,16-8-202-15,2-12-476 16</inkml:trace>
  <inkml:trace contextRef="#ctx0" brushRef="#br0" timeOffset="-543">14911 2045 711 0,'0'0'213'15,"0"0"-108"-15,0 0-1 16,0 0 8-16,0 0-4 15,0 0-7-15,21-94-59 16,-21 92 17-16,0 2-8 16,3 0-37-16,-3 0-8 15,0 0-6-15,0 32-13 16,0 29 13-16,0 19 5 0,0 8 4 16,-11 11 3-1,1 6 0-15,4 1-1 0,3 2-3 16,3-9 2-16,0-6-8 15,0-13 4-15,0-11-5 16,0-14 3-16,3-14-4 16,3-8-27-16,1-11-116 15,-1-13-245-15,6-9-621 16</inkml:trace>
  <inkml:trace contextRef="#ctx0" brushRef="#br0" timeOffset="15396">3477 3805 824 0,'0'0'197'15,"0"0"-19"-15,0 0-5 16,0 0-38-16,0 0-45 16,0 0-27-16,0 0-21 15,-12-66-16-15,12 66-3 16,0 0-11-16,0 0-1 15,0 0-5-15,0 20-6 16,0 26 0-16,0 22 6 16,0 18 0-16,0 16-3 15,0 16 1-15,0 11 0 16,0 3-3-16,0-5 1 0,0-12-4 16,0-24-3-16,0-27-16 15,21-29-5-15,1-21-1 16,2-14-5-16,4 0 11 15,-1-11 17-15,4-27 4 16,-7-12 3-16,-2-2-2 16,-7-6 1-16,-9 3 2 15,-6 0-4-15,0 2 6 16,-40 12-3-16,-15 5-3 16,-9 11-1-16,-7 12 0 15,5 5-7-15,8 5 6 16,8 3-6-16,20 0-2 15,12 0 7-15,15 0 1 0,3 0 1 16,0 0-4-16,0-8 3 16,21-3-17-16,9-1 17 15,17-4 2-15,1 0 5 16,7-1-3-16,3-2-2 16,3 3-9-16,-3-5-32 15,0 6-51-15,-2 1-109 16,-14 3-66-16,-15 7-133 15</inkml:trace>
  <inkml:trace contextRef="#ctx0" brushRef="#br0" timeOffset="24129">3788 4061 31 0,'0'0'618'0,"0"0"-422"15,0 0-54-15,0 0-12 16,0 0-12-16,0 0-20 16,0-102-13-16,0 99-19 15,0 3-15-15,0 0-19 16,3 0-15-16,-3 0-8 0,0 0-9 15,0 0-3-15,4 6-8 16,2 21 4-16,0 9 7 16,4 8 3-16,-2 0-1 15,-5 3-1-15,0-6-1 16,1-7 0-16,-4-10-7 16,0-6-66-16,0-3-100 15,0-7-118-15,-7-5-184 16</inkml:trace>
  <inkml:trace contextRef="#ctx0" brushRef="#br0" timeOffset="24501">3786 3868 455 0,'0'0'260'15,"0"0"-110"-15,0 0-13 16,0 0-49-16,0 0 28 15,0 0-63-15,0-52-43 16,0 52-6-16,0 0-4 16,0 0-6-16,0 0-5 15,0 11 6-15,9 14 5 16,6-6 3-16,0-2-3 16,6-4 0-16,4-7-3 15,-3-4 2-15,-3-2 1 0,-8 0 8 16,-1 0-6-1,-7-19 11-15,-3-3-11 0,0 3 17 16,0-6 1-16,-7 6 19 16,-10 2-23-16,-2 4-12 15,4 7-4-15,-1 4-6 16,0 2-6-16,1 0-9 16,6 13-115-16,9 17-67 15,0 1-157-15</inkml:trace>
  <inkml:trace contextRef="#ctx0" brushRef="#br0" timeOffset="24969">4153 3822 639 0,'0'0'216'0,"0"0"-55"15,0 0-9-15,0 0-34 0,0 0-10 16,0 0-43-16,0-50-49 15,0 50-16-15,0 25-9 16,0 12 9-16,0 19 8 16,0 5-5-16,0 7-3 15,0 7 3-15,0-6-1 16,0-9-1-16,0-13-1 16,0-19 2-16,0-15-2 0,0-7-1 15,0-6-2 1,0 0 3-16,0 0 5 0,0-17-1 15,0-16 2-15,8-6-4 16,-1 1 0-16,-1 5 1 16,-3 9-3-16,0 6 2 15,-3 11-2-15,7 7 0 16,7 0-5-16,7 5-11 16,10 25 15-16,0 3-1 15,-4-1 0-15,-5 3-3 16,-7-3 4-16,-9-4-7 15,-6-6 4-15,0-9-11 16,-3-2-45-16,-31-3 15 16,-3-4 0-16,-5-4-21 15,5 0-29-15,10 0-61 16,11 0-101-16,13 0-383 0</inkml:trace>
  <inkml:trace contextRef="#ctx0" brushRef="#br0" timeOffset="25286">4623 3673 657 0,'0'0'234'15,"0"0"-73"-15,0 0-19 16,0 0 1-16,0 0-44 15,0 0-49-15,0-77-35 0,0 77-15 16,-10 19-6-16,2 25 6 16,-11 21 8-16,4 5-5 15,-1 9 2-15,8 7-2 16,8 1-2-16,0 5 1 16,0-10 0-16,21-8 0 15,16-11-2-15,5-16-10 16,4-14-38-16,-7-11-129 15,-5-8-80-15,-12-11-147 16</inkml:trace>
  <inkml:trace contextRef="#ctx0" brushRef="#br0" timeOffset="25663">4798 4236 397 0,'0'0'175'15,"0"0"-105"-15,0 0 101 16,0 0-43-16,0 0-42 15,0 0 22-15,-16-127-33 16,13 127-23-16,0 0-31 16,3 0-21-16,0 0-3 15,0 23-12-15,0 12 15 16,0 9 3-16,0 3 0 16,6-6-1-16,15 0-2 15,6-4 6-15,4-12-5 16,1-10-1-16,-8-9 2 0,-3-6 1 15,-3 0 7 1,-2-4-7-16,-2-17 9 0,-1-6 15 16,-5-9 18-16,-3-6 15 15,-5-7-28-15,0-12-10 16,-16 6-14-16,-15 4-6 16,-2 9 2-16,2 14-4 15,7 12-6-15,3 13-16 16,5 3-65-16,3 3-86 15,11 24-76-15,2-2-221 16</inkml:trace>
  <inkml:trace contextRef="#ctx0" brushRef="#br0" timeOffset="25968">5168 3822 635 0,'0'0'204'15,"0"0"-50"-15,0 0 10 16,0 0-11-16,0 0-48 16,0 0-44-16,-32-61-36 15,32 61-25-15,9 0-3 16,19 31 3-16,6 15 1 16,2 14 4-16,-2 12-5 15,0 8 2-15,-7 3-1 16,-6-8-2-16,-8 0 2 15,-8-17-2-15,-5-14 1 0,0-11-1 16,0-11-8-16,-29-8-53 16,-11-9-31-16,3-1-40 15,3-4-43-15,13 0-91 16,18-9-148-16</inkml:trace>
  <inkml:trace contextRef="#ctx0" brushRef="#br0" timeOffset="26182">5671 3951 825 0,'0'0'124'16,"0"0"-42"-16,0 0-9 16,0 0-47-16,0 0 20 15,156-6-16-15,-95 6-19 16,9 0-4-16,-3 0-5 15,-12 0-2-15,-12 0-87 16,-25 0-107-16,-15 9-159 16</inkml:trace>
  <inkml:trace contextRef="#ctx0" brushRef="#br0" timeOffset="26357">5742 4127 343 0,'0'0'148'0,"0"0"-16"0,0 0-18 15,0 0-9-15,0 0-48 16,0 0 49-16,146 6-44 16,-70-21-28-16,1 10-14 15,-4 2-12-15,-17 3-8 16,-8 0-18-16,-11 14-142 16,-10 11-336-16</inkml:trace>
  <inkml:trace contextRef="#ctx0" brushRef="#br0" timeOffset="26785">6511 3907 788 0,'0'0'182'0,"0"0"-18"0,0 0-27 16,0 0-26-16,0 0-35 15,0 0-35-15,-85-74-16 16,85 74-22-16,-3 0-3 16,-4 28-11-16,2 18 11 15,2 11 5-15,3 4-5 16,0 0 0-16,3-6 2 16,18-6 0-16,3-13-2 15,10-15-4-15,0-9-3 16,6-12 2-16,5 0 5 15,0-3 0-15,-1-30 10 16,-1-11 0-16,-13-6 15 0,-5-10-5 16,-13 2 17-16,-12 1-17 15,0 1 1-15,-19 7-10 16,-26 8-5-16,-8 8-6 16,-5 11-2-16,3 13 1 15,4 9-6-15,11 0-18 16,12 25-83-16,19 22-101 15,9 10-116-15,0 13-437 16</inkml:trace>
  <inkml:trace contextRef="#ctx0" brushRef="#br0" timeOffset="27001">7132 4196 1030 0,'0'0'196'0,"0"0"-32"16,0 0-49-16,0 0-53 16,0 0-38-16,0 0-13 15,-89 22-5-15,34 24-1 16,-4 9-2-16,-4 0-3 16,2 3-26-16,8-8-215 15,16-6-306-15</inkml:trace>
  <inkml:trace contextRef="#ctx0" brushRef="#br0" timeOffset="27912">8222 3915 957 0,'0'0'171'0,"0"0"37"16,0 0-92-16,0 0-30 16,0 0-13-16,-8-140-32 15,8 140-13-15,0 0-13 0,0 0-14 16,0 0-1-16,0 41-14 15,0 28 14-15,0 35 0 16,0 17 0-16,0 16 1 16,0 9 0-16,0-5-1 15,-3-7-7-15,3-20-18 16,0-29-15-16,0-33-7 16,21-28 33-16,0-16-8 15,6-8-6-15,-3 0 22 16,10-32 6-16,0-15 14 15,0-13-9-15,-4-9-5 16,-14-6 6-16,-13-1-6 16,-3 1 0-16,-24 6-1 15,-32 9-1-15,-5 8-5 0,-7 10 4 16,4 15-10-16,9 11 7 16,13 4 1-16,18 10-3 15,15 0-3-15,9-2-1 16,0 4-6-16,6 0-19 15,42 0-3-15,28-3 40 16,19-10 3-16,9-6-2 16,-15-1 2-16,-19 1-1 15,-26 5 0-15,-23 9 5 16,-10 0 15-16,-11 1 12 16,3 4-3-16,-3 0 0 15,0 0-6-15,0 0-4 16,0 0-12-16,0 0-9 0,0 0-7 15,0 12-6 1,0 18 9-16,7 6 4 0,4 4 5 16,2-4 0-16,3-2 0 15,5-7-4-15,3-10 2 16,5-4-3-16,-5-9-6 16,-3-4-13-16,-8 0-35 15,-8-4-47-15,-5-21-53 16,0-5 7-16,-5-12-37 15,-21-7 16-15,-4-8-186 16</inkml:trace>
  <inkml:trace contextRef="#ctx0" brushRef="#br0" timeOffset="28202">8595 3937 214 0,'0'0'114'16,"0"0"87"-16,0 0-56 0,0 0-48 16,0 0-26-16,0 0 17 15,-106-76-23-15,106 76-33 16,0 0-27-16,0 0-5 15,0 0-2-15,0 4 2 16,0 19 8-16,0 2-3 16,27 2 0-16,12-5 4 15,-2-6 0-15,0-7-3 16,-10-9 7-16,-9 0 15 16,-5 0 23-16,-7-11 1 15,-6-11 5-15,0 0-10 0,0-1-39 16,-19 2-8-1,1 6-1-15,-1 7-14 0,1 8-19 16,4 0-94 0,11 0-31-16,3 20-131 0,0 8-408 15</inkml:trace>
  <inkml:trace contextRef="#ctx0" brushRef="#br0" timeOffset="28667">8931 3865 548 0,'0'0'286'0,"0"0"-102"16,0 0-32-16,0 0-23 15,0 0-3-15,0 0-50 0,0-87-27 16,0 87-29-16,0 0-20 16,0 25-13-16,0 21 9 15,0 23 4-15,0 16 8 16,-3 3-6-16,-5 0-1 15,0-15 2-15,8-22 0 16,0-18-3-16,0-25 0 16,0-8 1-16,0 0-1 15,0 0 8-15,0-6 3 16,0-24 2-16,8-5-13 16,7-7 1-16,-4 7 0 15,5 5-1-15,0 5 0 16,-2 8 0-16,11 8-5 0,2 9-4 15,7 0-7 1,6 3 7-16,-6 22-2 0,-1 5-1 16,-12 5 1-16,-6-4 5 15,-5 0-1-15,-10-9 3 16,0-6 2-16,0-5-8 16,-12-5 2-16,-22-3 4 15,-12-3 4-15,-6 0-5 16,6 0-20-16,10 0-83 15,11 0-80-15,23 0-116 16,2 0-259-16</inkml:trace>
  <inkml:trace contextRef="#ctx0" brushRef="#br0" timeOffset="28959">9409 3675 667 0,'0'0'243'0,"0"0"-69"16,0 0-11-16,0 0-51 16,0 0 0-16,0 0-37 15,-19-102-31-15,16 102-19 16,-1 0-23-16,-10 11-2 16,-7 33 0-16,-2 22 3 15,-1 17 1-15,8 7-1 0,11 7 0 16,5-1-1-1,0-11 2-15,9-13-3 0,16-14-1 16,9-17-3-16,-2-8-1 16,15-14-43-16,11-11-130 15,6-8-170-15,-3 0-224 16</inkml:trace>
  <inkml:trace contextRef="#ctx0" brushRef="#br0" timeOffset="29456">9760 3984 712 0,'0'0'140'0,"0"0"-38"15,0 0 25-15,0 0 24 0,0 0-36 16,0 0-52-16,-25-75-37 16,43 62-25-16,0-1 15 15,-2 5 0-15,-7 4 1 16,0 0 11-16,-6 0-8 15,0 1-6-15,0 2 4 16,-3 2 2-16,0 0-1 16,0 0-3-16,0 0-14 15,0 0-2-15,4 19-14 16,5 19 11-16,-1 12 3 16,-1-1 7-16,2 4-5 15,-6-4 3-15,4-2-5 16,-4-3 1-16,-1-10-2 0,-2-7 0 15,0-6 0-15,0-10 0 16,0-5 0-16,0-6 0 16,-2 0-2-16,-23 0 3 15,-3 0 17-15,-9-2-6 16,7-15-8-16,6 3-2 16,9 6 1-16,8 5 5 15,7 3-7-15,0 0-4 16,0 0-4-16,15 0-7 15,25 0 4-15,18 0 9 16,6 0-21-16,-2 0-29 16,-11-5-41-16,-4-7-113 0,-14-1-9 15,-8-5-91 1</inkml:trace>
  <inkml:trace contextRef="#ctx0" brushRef="#br0" timeOffset="29731">10075 3676 761 0,'0'0'167'0,"0"0"3"15,0 0-31-15,0 0-10 16,0 0-22-16,0 0-49 16,-65-80-39-16,65 80-14 15,21 0-2-15,10 19 19 0,9 19-3 16,-1 9 0-16,1 14-8 15,-3 12 6-15,-3 14-7 16,-10 6-10-16,-8 3 4 16,-16-8-4-16,0-3-6 15,-32-13 3-15,-23-11-68 16,-11-12-76-16,2-11-198 16,11-7-476-16</inkml:trace>
  <inkml:trace contextRef="#ctx0" brushRef="#br0" timeOffset="30037">10744 4031 831 0,'0'0'75'16,"0"0"8"-16,0 0 74 16,0 0-65-16,0 0-53 15,0 0-15-15,95-17 33 16,-37 14-34-16,11 0-8 16,5 1-7-16,-7 2-7 15,-12 0-1-15,-21 0-28 16,-18 0-125-16,-16 11-66 0,0 11-17 15,-10 0 29-15</inkml:trace>
  <inkml:trace contextRef="#ctx0" brushRef="#br0" timeOffset="30182">11030 4154 293 0,'0'0'279'0,"0"0"-162"16,0 0 42-16,0 0-29 15,0 0-66-15,0 0-27 16,-8 0-19-16,8 0-18 15,8 9-6-15,39 1 6 16,14 1 0-16,15-5-17 16,7-4-217-16</inkml:trace>
  <inkml:trace contextRef="#ctx0" brushRef="#br0" timeOffset="30858">11767 3830 869 0,'0'0'104'15,"0"0"9"-15,0 0-9 0,0 0-33 16,0 0-43-1,0 0-12-15,-3-16-2 0,3 16 10 16,0 0-21-16,0 0 7 16,3 0-6-16,16 0 17 15,2-9 31-15,9-2-14 16,1-3-9-16,0 1-10 16,-1-7-1-16,-6 1 6 15,-3-1-6-15,-5 4-3 16,-6 8-3-16,-5 2 5 15,-5 4 8-15,0 2-6 16,0 0-12-16,0 0-7 0,0 0-5 16,0 0-6-1,0 19 1-15,0 25 10 0,0 14 1 16,0 6 1-16,-8 9 0 16,1-1 1-16,1-4-2 15,0-7 0-15,2-17 1 16,4-8-2-16,-3-16 1 15,3-8-3-15,0-3 1 16,0-9-4-16,0 3 2 16,-5-3 0-16,-1 0 0 15,-12 0-12-15,-14 0-20 16,-7 0 31-16,-12-8-7 16,1 0-17-16,16 4 13 15,16 0 15-15,18 4 3 16,0 0-2-16,4-4-1 0,38 1-10 15,25-7 10-15,15-4 5 16,5 2 1-16,-5-1-6 16,-11 5 0-16,-15 5-1 15,-12 3-4-15,-17 0-59 16,-11 0-87-16,-10 0-85 16,-6 8-136-16</inkml:trace>
  <inkml:trace contextRef="#ctx0" brushRef="#br0" timeOffset="31406">10799 4091 331 0,'0'0'110'0,"0"0"-16"15,0 0 15-15,0 0-16 16,0 0-36-16,0 0-9 16,0-28 4-16,0 28-13 15,0 0-4-15,3 0 1 16,3-2 3-16,2-4 3 15,15 1-4-15,7-6-19 16,15 5 7-16,13-4-4 16,4 4 2-16,2 0-12 15,-6 3-2-15,-7 1 0 0,-4-1 1 16,-4 0-4-16,-4 1-5 16,-12 2 0-16,-11 0 0 15,-13 0-2-15,-3 0-1 16,-6 0-72-16,-31 0-93 15,-11 21-120-15</inkml:trace>
  <inkml:trace contextRef="#ctx0" brushRef="#br0" timeOffset="31741">10701 4292 277 0,'0'0'188'0,"0"0"-118"16,0 0 72-16,0 0 3 16,0 0-34-16,0 0-22 15,-4 0-2-15,4 0-41 16,21 0-40-16,10 0 32 16,22-6-18-16,23 1-5 15,12-1 7-15,10 4 10 16,-6-1-11-16,-12 0-13 15,-14 0 10-15,-10 3-5 16,-17 0-9-16,-15-2 1 16,-14 2-1-16,-7 0 3 0,-3 0-5 15,0 0-2-15,0 0-9 16,-10 0-69-16,-14 0-60 16,-6 0-36-16,2 8-402 15</inkml:trace>
  <inkml:trace contextRef="#ctx0" brushRef="#br0" timeOffset="33897">12801 4127 295 0,'0'0'470'16,"0"0"-360"-16,0 0 8 0,0 0-7 15,0 0-5-15,0 0-39 16,0 0-10-16,0-61-2 16,0 61-19-16,0 0-21 15,0 0 0-15,0 0-12 16,0 0-3-16,0 0-4 15,0 0 0-15,0 7 4 16,0-2 3-16,0-3-2 16,0-2-1-16,2 0 1 15,1 0 2-15,3 0 3 16,0 0 2-16,1-11 2 16,-2-5 1-16,-2 2-6 0,-3-2 13 15,0 4 7-15,0 1-14 16,0 6-1-16,0 2-10 15,0 3-3-15,-3 0 0 16,-2 0 1-16,-5 0-1 16,7 6 0-16,0 7 3 15,3 5-1-15,0-5-8 16,0-2-3-16,0-3-2 16,0-6-32-16,0 1-70 15,0 4-43-15,0-2-17 16,0 0-44-16,0 3-304 15</inkml:trace>
  <inkml:trace contextRef="#ctx0" brushRef="#br0" timeOffset="39143">8696 6008 757 0,'0'0'153'15,"0"0"-36"-15,0 0 28 16,0 0-42-16,0 0-90 0,0 0-9 16,73-19 14-1,-9 10 21-15,20-1-29 0,6 1 4 16,3 3-14-16,-17 1-1 16,-25 5-27-16,-23 0-156 15,-19 0-79-15,-9 0-72 16</inkml:trace>
  <inkml:trace contextRef="#ctx0" brushRef="#br0" timeOffset="39294">8877 6153 649 0,'0'0'93'16,"0"0"3"-16,0 0-24 15,0 0 42-15,0 0-9 16,249 12-38-16,-138-24-23 0,-5-4-44 15,-19 5-7-15,-29 3-418 16</inkml:trace>
  <inkml:trace contextRef="#ctx0" brushRef="#br0" timeOffset="38045">7016 5513 617 0,'0'0'249'0,"0"0"-62"16,0 0-12-16,0 0-30 16,0 0-43-16,0 0-23 15,-13-94-17-15,7 83-23 16,-1 6-6-16,7 5-11 15,0 0-6-15,-2 0-16 16,-4 16 0-16,-10 34 0 16,-5 22 0-16,-3 7 5 15,3 4-2-15,8-1-3 16,10 1 2-16,3-10 4 0,3-5-6 16,37-9-3-16,6-12 1 15,8-9 0-15,2-12-26 16,-4-13-58-16,-7-11-54 15,-5-2-142-15,-9 0-82 16,-10-24-347-16</inkml:trace>
  <inkml:trace contextRef="#ctx0" brushRef="#br0" timeOffset="38500">7331 5947 547 0,'0'0'255'0,"0"0"-84"15,0 0-18-15,0 0-29 0,0 0-33 16,0 0-24-16,-25-96-27 16,25 88-27-16,15 8-1 15,6 0-9-15,4 0 4 16,0 2-7-16,4 27 0 16,-3 3-1-16,-5 1 1 15,-5 0 0-15,-14 3-8 16,-2-3 8-16,0 0 0 15,0-6 0-15,-7-10 0 16,-4-6 5-16,4-5-4 16,7-6 5-16,0 0-1 15,0 0 11-15,0-9 27 0,0-21-38 16,0-3-1-16,0-3 7 16,0 0-10-16,10 3 8 15,3 3-6-15,-2 5-2 16,5 3-1-16,-1 9-3 15,4 10-3-15,-1 3 2 16,6 0 4-16,0 9-2 16,0 16-4-16,5 1 5 15,-11 4-1-15,-4-2-17 16,-7 2-16-16,-7-5-33 16,0 0-67-16,0 0-133 15,0-9-190-15</inkml:trace>
  <inkml:trace contextRef="#ctx0" brushRef="#br0" timeOffset="38801">7944 5598 88 0,'0'0'667'0,"0"0"-483"15,0 0-38-15,0 0-12 16,0 0-3-16,0 0-63 16,-39-69-38-16,41 69-23 0,27 25 8 15,1 11 18-15,4 10-6 16,-7 13 5-16,1 8 2 16,-14 6-15-16,-4 7-7 15,-10-1 2-15,0-2-13 16,0-5-1-1,-24-6-3-15,-10-6-17 0,-3-10-54 16,0-6-108-16,5-12-206 16</inkml:trace>
  <inkml:trace contextRef="#ctx0" brushRef="#br0" timeOffset="37026">5424 5771 109 0,'0'0'691'16,"0"0"-514"-16,0 0-18 15,0 0 12-15,0 0-62 16,0 0-23-16,0 0-24 16,0-101-9-16,0 101-15 15,0 0-13-15,0 0-18 0,0 0-7 16,0 5-2-16,0 34 0 16,0 21-2-16,-7 20 8 15,-4 11-3-15,-2 13 0 16,-3 12 2-16,8 9-6 15,5 3 7-15,3-16-8 16,0-22 3-16,18-17-14 16,7-24-10-16,-1-13 12 15,0-17-21-15,-3-11-9 16,2-8-12-16,-2 0 48 16,3-8 7-16,-6-22 0 15,-6-12 1-15,-5-13 8 16,-7-11-5-16,0-5 1 0,-34-4-5 15,-12 0-3-15,-9 5-1 16,-3 6-9-16,-3 15 2 16,3 11 9-16,6 13-14 15,12 8 16-15,10 8-4 16,9 2 3-16,11 2-2 16,7 2 5-16,3 3-4 15,0-3 2-15,37-6-40 16,27-1 31-16,25-12 9 15,9-5 2-15,-5-4 3 16,-19 7-2-16,-24 4-3 16,-23 9 12-16,-15 6 6 0,-12 5 16 15,0 0-4 1,0 0 10-16,0 0-16 0,0 0-21 16,0 0-3-16,0 0 5 15,0 0 1-15,0 0-6 16,0 0 0-16,0 11 1 15,0 11-5-15,0 8 4 16,3 0 0-16,18-2 9 16,9-7-8-16,7-4-2 15,6-6-9-15,6-8 10 16,7-3 0-16,2 0 1 16,3-23-1-16,-6-9 13 15,-10-4-13-15,-11-2 3 16,-12-6 6-16,-14-6 7 15,-1-10 4-15,-7-6-20 0,0 3 4 16,0 4 18-16,-15 13-17 16,-4 13 6-16,3 13-4 15,4 12 4-15,3 8 0 16,9 0-11-16,-5 0-3 16,-3 20 2-16,0 27-1 15,-5 21 2-15,8 9 1 16,2 6-1-16,3 2 1 15,0-5-1-15,0-12 0 16,0-14 0-16,8-20-6 0,5-14 3 16,-7-10-3-1,-1-6-6-15,2-4 6 0,5 0-6 16,3-14 12-16,4-16 11 16,2-6-9-16,-3 0 1 15,4 3-3-15,-1-3 0 16,0 3 3-16,-2 6-3 15,-4 9 0-15,4 11-1 16,2 7-4-16,7 0 0 16,-1 14-11-16,4 21 13 15,-9 4 2-15,-4 2-11 16,-9-3 5-16,-7-7 7 16,-2-7-13-16,0-2 7 15,-8-5-24-15,-35-6-8 16,-19 0-64-16,-17-9-116 0,-12-2-189 15</inkml:trace>
  <inkml:trace contextRef="#ctx0" brushRef="#br0" timeOffset="37577">5662 5526 508 0,'0'0'238'16,"0"0"-84"-16,0 0-47 16,0 0-23-16,0 0 11 15,0 0-15-15,0-10-43 0,0 10-11 16,0 0-26-16,0 0-1 15,0 0-6-15,0 13 6 16,0 12 1-16,0 0 2 16,9-6-2-16,9-8 0 15,-5-3-4-15,-5-5 9 16,-5-3-1-16,7 0 1 16,-1-3 33-16,1-14 1 15,-5-2 0-15,-5 3 14 16,0 2-9-16,0 0-34 15,0 2-10-15,-12 0-9 16,-5 4-10-16,-2 5-62 16,3 3-76-16,1 0-108 15,15 0-173-15</inkml:trace>
  <inkml:trace contextRef="#ctx0" brushRef="#br0" timeOffset="44395">14049 5801 519 0,'0'0'315'0,"0"0"-233"16,0 0 55-16,0 0 26 15,0 0-48-15,0 0-29 16,-32-19-41-16,32 16-29 16,24 1-16-16,21 2 3 15,23 0 15-15,23 0 3 16,10 0-21-16,3 0 0 16,-6 0-10-16,-18 0-89 15,-27 0-108-15,-27 0-65 16,-26 0-118-16</inkml:trace>
  <inkml:trace contextRef="#ctx0" brushRef="#br0" timeOffset="44633">14443 5535 84 0,'0'0'767'15,"0"0"-617"-15,0 0 27 16,0 0 9-16,0 0-79 15,0 0-36-15,-11-47-39 16,11 47-30-16,0 25 5 16,0 19-4-16,11 14 7 0,5 5 18 15,2 0-27 1,1 3 10-16,-1 1-11 0,-2-5-3 16,-2-4 3-16,4-3-120 15,4-11-216 1,15-13-552-16</inkml:trace>
  <inkml:trace contextRef="#ctx0" brushRef="#br0" timeOffset="41672">10395 5670 868 0,'0'0'193'0,"0"0"-27"15,0 0 13-15,0 0-59 16,0 0-38-16,0 0-22 0,0 0-22 16,9-129-3-16,-9 129-22 15,4 0-8-15,-1 0-5 16,0 16-6-16,2 33 6 16,2 28 2-16,2 17-1 15,-6 16-1-15,-3 11 1 16,0 16-1-16,0 7 2 15,0 1-1-15,0-10-1 16,-3-17 0-16,3-27-17 16,0-22 15-16,0-25-12 15,0-20 0-15,3-12 8 16,12-12-34-16,6 0 24 0,1-12 14 16,2-26 4-1,-6-11 4-15,-2-18-6 0,-6-12-3 16,-10-18 0-16,0-10-17 15,0-3 5-15,-23 8 3 16,-12 15-9-16,-15 20 19 16,-5 18-19-16,-6 22 5 15,0 7 13-15,8 6 2 16,11 12 1-16,15-4 0 16,14 6 2-16,8 0-2 15,5-3 0-15,0 3 1 16,0 0-4-16,29 0-16 15,29-2 19-15,19-2-11 16,7-6 22-16,-12-4-12 0,-7-2 1 16,-14-4 0-16,-8 4 6 15,-9-3-1-15,-10 8 20 16,-14 6 4-16,-5-1-10 16,-5 6 15-16,0 0-21 15,0 0-11-15,0 0 13 16,0 0-13-16,0 0-2 15,0 0 0-15,0 0-17 16,0 16 16-16,0 16-6 16,10 13 7-16,2 2 13 15,3-6-13-15,9-8 0 0,5-4-5 16,0-20 1 0,5-3-2-16,3-6-3 0,6-6 9 15,-1-21 6-15,1-14-6 16,-6-3 0-16,-13-3 9 15,-11-8-6-15,-8-6 3 16,-5 1-6-16,0-3 0 16,0 5 21-16,-24 14-19 15,3 14 4-15,0 13 5 16,8 9-8-16,4 5 12 16,9 3-15-16,-2 0-5 15,-8 28 1-15,4 24 8 16,0 12-4-16,6 9 0 15,0 2 1-15,0-6-1 16,14-3 0-16,2-9 0 16,-6-10 2-16,-2-11-1 0,-2-12-1 15,-2-10 0-15,-1-11-2 16,0-3 0-16,-3 0-2 16,9 0 4-16,3-17 2 15,4-10 0-15,8-9 3 16,3 1-5-16,-2 1 7 15,2 7-14-15,-8 11 6 16,-1 8-12-16,1 8 13 16,-4 0-19-16,4 0 13 15,-2 24 3-15,1 12-3 16,-5 8 1-16,-7 6 0 0,-6-4 5 16,0-7-4-1,0-3 4-15,0-12-2 0,-25-8-20 16,-17-7-65-16,-16-9-44 15,-10 0-106-15,-7-25-52 16,-5-19-286-16</inkml:trace>
  <inkml:trace contextRef="#ctx0" brushRef="#br0" timeOffset="42230">10707 5425 295 0,'0'0'333'0,"0"0"-163"0,0 0-33 16,0 0-18-16,0 0-10 15,0 0-43-15,0 0-16 16,-6-20-28-16,2 20-21 15,-4 0-2-15,-5 14 5 16,1 11-4-16,0 2 8 16,9-2-8-16,3-5 0 15,0-4 0-15,0-6 1 16,13-7 0-16,1-3 2 16,7 0 10-16,-3 0 32 15,1-10 10-15,-4-9-7 16,-12-3-13-16,-3-3 9 15,0 0-16-15,-11-3-26 16,-17 7-2-16,4 4 0 0,-3 6-10 16,-2 11-21-16,11 0-54 15,2 0-48-15,16 28-41 16,0 2-76-16,21 1-80 16</inkml:trace>
  <inkml:trace contextRef="#ctx0" brushRef="#br0" timeOffset="42608">11630 5276 872 0,'0'0'212'0,"0"0"-25"16,0 0-51-16,0 0-26 16,0 0-33-16,0 0-40 15,0-83 3-15,0 83-34 16,0 0 0-16,0 12-6 16,0 32-4-16,-10 16 4 15,1 20 3-15,-3 8-3 16,3 2 13-16,9 2-10 15,0-1-3-15,0-15 0 0,16-3 5 16,16-14-10 0,2-12 5-16,0-8 0 0,-1-7-5 15,1-9-25-15,-3-7-52 16,-1-5-72-16,-2-11-143 16,-1 0-87-16</inkml:trace>
  <inkml:trace contextRef="#ctx0" brushRef="#br0" timeOffset="43080">11953 5865 404 0,'0'0'336'0,"0"0"-134"0,0 0-49 16,0 0-38 0,0 0 7-16,0 0-30 0,-6-151-32 15,6 134-12-15,0 9-30 16,3-2-7-16,18 6-11 15,8 4 3-15,3 0-6 16,5 0 3-16,-3 28 0 16,-3 7-5-16,-7 9 5 15,-8 4 0-15,-10 1-5 16,-6-5-2-16,0-6 5 16,0-8 0-16,-10-12-11 15,4-8 7-15,0-8-10 16,6-2 16-16,0 0 16 15,-2 0-5-15,-1-12 3 16,3-14-14-16,0-7 6 0,0-8-4 16,0-3 0-16,21 0 0 15,0 2 3-15,-2 9-3 16,-1 14-4-16,-7 6-1 16,5 9 0-16,0 4 1 15,5 0-6-15,0 9 8 16,3 18-1-16,-5 6-1 15,-4 6-6-15,-2-3 3 16,-7 0-7-16,-3-6 3 16,-1-5-54-16,-2 0-98 15,0-6-145-15,0-6-368 16</inkml:trace>
  <inkml:trace contextRef="#ctx0" brushRef="#br0" timeOffset="43298">12579 5837 513 0,'0'0'337'15,"0"0"-265"-15,0 0 44 16,0 0 38-16,0 0-46 16,0 0-87-16,19-16-21 15,15 10 0-15,8 1 35 16,4 0-35-16,-9 5-4 15,-9 0-111-15,-7 0-95 0,-5 0-137 16</inkml:trace>
  <inkml:trace contextRef="#ctx0" brushRef="#br0" timeOffset="43554">12925 5600 721 0,'0'0'205'0,"0"0"-46"16,0 0-8-16,0 0-15 16,0 0-51-16,0 0-46 15,0-35-17-15,0 35-22 0,0 22 5 16,0 14 8 0,0 8-2-16,0-3-2 0,0 1 9 15,0 1-16-15,0-1 2 16,0-9-4-16,0-1-8 15,0-9-27-15,0-7-179 16,-3-5-191-16,1-11-494 16</inkml:trace>
  <inkml:trace contextRef="#ctx0" brushRef="#br0" timeOffset="43846">12949 5243 432 0,'0'0'471'0,"0"0"-305"0,0 0-7 15,0 0-6-15,0 0-36 16,0 0-62-16,0-63-29 16,10 69-25-16,20 27 10 15,7 14 2-15,0 8 3 16,-3 8 2-16,-7 11 6 15,-6 9-12-15,-5 1-6 16,-14 7-2-16,-2-6-1 16,0-2-6-16,-2-6-1 15,-35-8-16-15,-11-6-59 16,-18-5-166-16,0-9-339 16</inkml:trace>
  <inkml:trace contextRef="#ctx0" brushRef="#br0" timeOffset="47434">17650 5788 860 0,'0'0'131'0,"0"0"-11"16,0 0 22-16,0 0-57 15,0 0-46-15,0 0-32 0,90-17-2 16,-46 12 1-16,-4 2-6 15,-7 3-15-15,-5 0-134 16,-7 0-97-16,-2-1-257 16</inkml:trace>
  <inkml:trace contextRef="#ctx0" brushRef="#br0" timeOffset="47776">18107 5560 773 0,'0'0'205'0,"0"0"-40"16,0 0-37-16,0 0-51 15,0 0-33-15,0 0-34 16,90-39 20-16,-51 55-15 0,1 14 12 16,-4 3 6-16,-8 7-23 15,-12-2 2-15,-14 9 2 16,-2-3-9-16,0 0 12 15,-10-6-1-15,-11-8-10 16,6-8 16-16,0-9-16 16,8-6-3-16,7-7 6 15,0 0-3-15,0 0-1 16,0 0-5-16,40 0-11 16,21 0 11-16,20 0 0 15,-6-20-19-15,-7-2-23 16,-20-3-59-16,-4-1-132 0,-4-5-148 15</inkml:trace>
  <inkml:trace contextRef="#ctx0" brushRef="#br0" timeOffset="46747">16693 5172 534 0,'0'0'440'16,"0"0"-330"-16,0 0 40 15,0 0 15-15,0 0-93 16,0 0 7-16,-16-31-58 16,11 31-13-16,-8 23 0 15,-6 26-3-15,1 14 25 16,0 6-14-16,-1 8-12 0,11 8 30 15,2 6-34 1,6 0 7-16,0-1 4 16,3-4-7-16,24-12-3 0,7-8-1 15,0-10 0-15,-2-13-5 16,8-12-2-16,7-15-64 16,14-14-62-16,8-2-113 15,5-16-151-15</inkml:trace>
  <inkml:trace contextRef="#ctx0" brushRef="#br0" timeOffset="47228">17095 5746 725 0,'0'0'212'16,"0"0"-59"-16,0 0-4 15,0 0-39-15,0 0-20 0,0 0-38 16,-56-98-5-16,56 86-47 15,14 4-3-15,14 0 3 16,5 8 9-16,4 0-6 16,-6 0-1-16,-1 20 3 15,-5 7-6-15,-6 6 1 16,-8 8 0-16,-8 3-3 16,-3-3 4-16,0-2-1 15,0-5 0-15,-12-13 2 16,2-7 2-16,8-12-4 0,2-2 0 15,0 0 8 1,0 0-2-16,0 0 10 0,0-13-15 16,0-15 1-16,0 1-1 15,0-9-1-15,15-6 0 16,4 2 0-16,2 0 4 16,-5 13-8-16,-8 8 3 15,-2 14 1-15,1 1-6 16,1 4 2-16,11 4-10 15,2 23 14-15,5 9 1 16,-5 4 4-16,-7-3-5 16,-1-1 2-16,-8-3-8 15,-5-6-10-15,0 3-44 0,0-5-126 16,0-3-172-16,0-14-528 16</inkml:trace>
  <inkml:trace contextRef="#ctx0" brushRef="#br0" timeOffset="45774">15355 5502 924 0,'0'0'274'0,"0"0"-123"0,0 0-1 15,0 0-44-15,0 0-40 16,-43-143-28-16,43 143-11 16,0 0-17-16,0 0-10 15,0 22-1-15,0 28-11 16,0 21 12-16,0 20 15 16,0 19-14-16,0 17-1 15,0 18 1-15,-18 17 7 16,-16 9-16-16,-3-4 4 15,0-10-13-15,7-25-5 16,15-33-19-16,12-35 1 16,3-29 12-16,6-21-19 15,21-14 32-15,7-3 9 16,2-32 12-16,-2-15 1 0,3-10-6 16,-10-18-1-16,-3-10 6 15,-14-8 2-15,-10-6-16 16,0 1 8-16,-28 4 0 15,-20 17-3-15,-13 18-7 16,-10 12 4-16,4 12 3 16,12 11 3-16,18 12-3 15,19 6 3-15,15 7 0 16,3-1 5-16,0-2-5 16,45-6-24-16,32-6 22 15,21-7 4-15,9-4-4 16,-9 3 2-16,-16 3 0 15,-12 0 15-15,-23 3-14 16,-11 0 7-16,-14 5 29 0,-11 6-14 16,-8 4 26-16,-3 0-18 15,0 4-8-15,0 0 0 16,0 0-22-16,0 0 3 16,0 0-4-16,0 0-7 15,0 0 7-15,0 13-11 16,0 21 11-16,0 6 4 15,0 10-4-15,0-4 0 16,15-2 5-16,9-8-1 16,8-5-7-16,7-15 3 15,1-10 0-15,0-6-3 16,-3 0 6-16,-1-9-3 0,1-20 3 16,-7-10 0-16,-9-5-1 15,-5-10-2-15,-10-8 0 16,-6-6 18-16,0-4-15 15,0 6 0-15,-19 11 10 16,2 14-8-16,2 16 11 16,2 11-10-16,7 8-6 15,6 4 10-15,-3 2-10 16,-4 0-10-16,-1 41 6 16,-2 23 4-16,4 18-5 15,3 14 5-15,3-2 0 16,0-1 6-16,0-15-6 0,0-21 0 15,0-21-2 1,0-20 6-16,3-10-9 0,3-6 5 16,4 0 0-16,1-16 14 15,7-15-14-15,1-10 0 16,2 3-3-16,2 2 8 16,1 5-6-16,-3 7 1 15,-2 10-5-15,-1 9 2 16,-2 5-5-16,5 0-2 15,0 0 3-15,3 24-8 16,-2 7 14-16,-7 4-8 16,4 6 8-16,-8 1-6 15,-4-4 7-15,-4-8 0 16,-3-5-1-16,0-8-6 0,-3-4 1 16,-31-7-16-16,-9-6-38 15,-12 0-35-15,0 0-92 16,0-6-124-16,12-21-132 15</inkml:trace>
  <inkml:trace contextRef="#ctx0" brushRef="#br0" timeOffset="46376">15577 5537 164 0,'0'0'613'15,"0"0"-442"-15,0 0-21 0,0 0-13 16,0 0-18-16,0 0-22 15,3-90-45-15,-3 90-14 16,0 0-7-16,0 0-31 16,0 0-7-16,-3 0 5 15,3 14-16-15,0 11 18 16,0-4 0-16,0 1 2 16,0-9-8-16,6-1 6 15,15-4 0-15,10-8 1 16,1 0 7-16,-3 0-5 0,-7 0 0 15,-10-13 6-15,-9-10 25 16,-3 2-21 0,0-7 3-16,-8 7-13 0,-23 1 3 15,-3 3-12-15,1 12-14 16,7 5-52-16,5 0-51 16,15 5-122-16,6 17-71 15,16 3-241-15</inkml:trace>
  <inkml:trace contextRef="#ctx0" brushRef="#br0" timeOffset="87463">18893 5061 483 0,'0'0'227'0,"0"0"-48"15,0 0-28-15,0 0-27 16,0 0-33-16,0 0-10 16,0-35-41-16,0 35-8 15,0 0-14-15,0 0 3 16,0 0-1-16,0 0 6 15,0 0 7-15,0 0-1 0,0 0-2 16,0 0-6 0,0 0-7-16,3 0-4 0,-1 0 0 15,3 0-5-15,-5 0-5 16,3 0-3-16,-1 0-1 16,10 0-6-16,10 16-3 15,5 20 10-15,10 14 6 16,3 10-4-16,-6 9 1 15,-2 11 1-15,-3 2 0 16,-5 4-2-16,-11-6 1 16,-13 2-3-16,-19-3-2 15,-70 10-6-15,-39 4-73 16,-35 0-249-16</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52:20.856"/>
    </inkml:context>
    <inkml:brush xml:id="br0">
      <inkml:brushProperty name="width" value="0.05" units="cm"/>
      <inkml:brushProperty name="height" value="0.05" units="cm"/>
      <inkml:brushProperty name="color" value="#808080"/>
      <inkml:brushProperty name="fitToCurve" value="1"/>
    </inkml:brush>
  </inkml:definitions>
  <inkml:trace contextRef="#ctx0" brushRef="#br0">25636 1007 699 0,'0'0'126'0,"0"0"-97"16,0 0 84-16,0 0 37 16,0 0-26-16,0 0-11 15,11-8-53-15,17-22-18 16,6-17 21-16,6-13-21 16,3-15-16-16,2-10-6 15,-5-3-10-15,-6 2 12 16,-10 7-18-16,-12 8-3 15,-9 11 24-15,-3 13-24 16,0 16 8-16,0 14 3 16,-3 10-8-16,-4 4 2 15,5 3-6-15,-4 0-9 16,-4 8-1-16,-4 36 10 16,-5 22 0-16,1 22 0 15,-1 16 4-15,14 6-5 0,1 1 1 16,4-15 0-16,0-24-7 15,7-20-5-15,14-22-14 16,3-17 23-16,3-7-2 16,-2-6 3-16,5 0 2 15,1-6 0-15,6-24 1 16,-4-11 7-16,-5-6-8 16,-7-5 0-16,-5-8 5 15,-10 6-3-15,-3 4-2 16,-3 16 0-16,0 17 12 15,0 13-11-15,0 4 5 16,0 0-6-16,0 0-16 0,0 40 15 16,0 10-4-16,0 10 5 15,0-5 0-15,0-5 0 16,0-9 0-16,5-13-1 16,18-3 6-16,1-15-12 15,6-10 6-15,1 0 1 16,3-2 4-16,1-29-3 15,2-11 2-15,-3 2-3 16,-7-6 0-16,-4 4 2 16,-6 6-2-16,-7 14 0 15,-7 14 3-15,-1 5-3 16,-2 3 0-16,3 0-5 16,7 3 3-16,-1 21-6 0,-2 4 8 15,-1 5 0-15,2-8-1 16,-4-3 5-16,5-4-6 15,-4-3 2-15,3-3 0 16,-3-8 0-16,8-4 0 16,1 0 0-16,5 0 3 15,-1 0 1-15,7-22-4 16,0-8 0-16,-4-3 0 16,0 3 1-16,-5 3-1 15,-11 10 0-15,-2 10 1 16,0 3 2-16,0 4-6 15,1 0 1-15,2 0 2 0,2 17-7 16,2 4 6 0,-1 7 1-16,-2-6-3 0,-2-3 5 15,4-3-4-15,-2-7 1 16,-1-3 1-16,-1-5 1 16,3-1-1-16,-3 0 0 15,8 0 2-15,1-12 3 16,2-13-5-16,2 0 0 15,1 0 1-15,-4 9-3 16,4 5 2-16,-1 8 0 16,-4 3-7-16,9 0 4 15,-2 0 3-15,3 16-6 16,0-2-11-16,-2 6 15 0,6-7-17 16,-4-7 19-16,0-6-6 15,0 0 8-15,-3-3-2 16,2-25 0-16,-6-2 4 15,-1-8-1-15,-6-4-3 16,-7-2 0-16,-3-2 11 16,0 5-10-16,-25 2 14 15,-11 8-3-15,-1 15 0 16,3 11-3-16,7 5-9 16,3 10 0-16,5 40-13 15,4 22 17-15,12 2-4 16,3 1 0-16,0-7 5 15,27-13-10-15,10-11 6 16,5-12-1-16,3-12 0 0,5-14-2 16,-2-6 1-16,-1 0-7 15,-10-3-22-15,-10-20 4 16,-17-2-46-16,-10 1-54 16,-10-6-54-16,-45 0-157 15</inkml:trace>
  <inkml:trace contextRef="#ctx0" brushRef="#br0" timeOffset="753">26014 106 561 0,'0'0'194'16,"0"0"-87"-16,0 0 14 15,0 0-33-15,0 0-36 16,0 0-25-16,13-23-27 15,-13 23 0-15,0 0 10 0,0 0-9 16,0 0-1-16,0 0 4 16,0 0-3-16,0 0 10 15,0-2-3-15,0 0 17 16,0-4 44-16,0-3-53 16,0 4 33-16,0-1-11 15,0 4-12-15,0-1 19 16,0 3-26-16,0 0-6 15,0-3 0-15,0 3-9 16,0 0-8-16,0 0 3 16,0 0-23-16,0 0-29 15,0 0-38-15,0 0 34 16,0 0 35-16,0 0-11 0,0 0 27 16,0 0 2-16,0 0 4 15,0 0 1-15,0 0-1 16,0 0 0-16,0 0 4 15,0 0 3-15,0 0 1 16,0 0 1-16,0 0-6 16,0 14 8-16,0 6-10 15,0-1 23-15,0 0-5 16,0 1-16-16,15-4 9 16,12-8-10-16,3-3-2 15,1-5 19-15,0 0-15 16,-12 0 4-16,-8-8 27 0,-5-12-6 15,-6-4 11-15,0-1-24 16,0-2-10-16,-9 2 12 16,-15 5-18-16,0 10-1 15,-4 7-4-15,4 3-11 16,0 0-53-16,2 22-89 16,7 11-92-16,-4 11-162 15</inkml:trace>
  <inkml:trace contextRef="#ctx0" brushRef="#br0" timeOffset="948">25721 449 590 0,'0'0'227'16,"0"0"-74"-16,0 0-14 0,0 0-65 15,0 0-48-15,0 0 28 16,217-63-30-16,-125 51 1 15,-10 5-25-15,-8 4-6 16,-23 3 4-16,-17 0-158 16,-22 6-199-16</inkml:trace>
  <inkml:trace contextRef="#ctx0" brushRef="#br0" timeOffset="-77997">368 925 363 0,'0'0'200'0,"0"0"-105"15,0 0 39-15,0 0 24 16,0 0-66-16,0 0 9 16,0 0 13-16,3-36-21 15,-3 20-8-15,0-9-31 16,0-2 1-16,0-7 8 0,-3-4-38 15,-5-6 5-15,0 0-13 16,0 5-15-16,-8 10 22 16,-2 12-24-16,-3 8 0 15,-9 9-4-15,-4 0 3 16,-3 0 0-16,-8 28-2 16,1 8 3-16,8 10-7 15,2 5 7-15,13 3 0 16,14 4-8-16,7 3 5 15,10 2 3-15,32-3-1 16,19 3 3-16,10-5-6 16,9 0 4-16,2 0 0 15,-3 3-4-15,-5-2 6 16,-16 0-4-16,-13-4 2 16,-11-6 0-16,-12-12-4 0,-17-5 4 15,-5-8 0-15,0-1-8 16,-29-8 9-16,-24 0-1 15,-11-10 0-15,-7-5 5 16,2 0 2-16,7 0-7 16,5-16 0-16,10-13-4 15,7 3 4-15,14-7-14 16,10-3-16-16,7 6-53 16,9-4-154-16,17 7 11 15,33 7-96-15</inkml:trace>
  <inkml:trace contextRef="#ctx0" brushRef="#br0" timeOffset="-76326">934 1299 710 0,'0'0'233'16,"0"0"-53"-16,0 0-17 15,0 0-33-15,0 0-41 16,0 0-40-16,-162-107-14 16,146 105-2-16,7 2-32 15,-3 0 12-15,2 0-13 0,-1 22 2 16,-5 16-9-16,6 13 7 16,5 13 0-1,5 5-7-15,0-3 11 0,12-8-4 16,23-11 0-16,4-15-5 15,7-9-7-15,2-15 11 16,-4-8 0-16,-5 0-10 16,-9-12 13-16,-1-23-2 15,-5-12 7-15,-9-8-7 16,-6-3 14-16,-9-10-14 16,0 2 0-16,-9 0 16 15,-28 2-12-15,-9 12-3 16,0 13-1-16,4 12 7 15,5 16 0-15,10 9-7 16,1 2 0-16,12 0-7 0,-1 16 1 16,5 25 5-16,7 20 1 15,3 5 0-15,0 0-12 16,28-9 12-16,18-13 0 16,2-13-10-16,1-12 9 15,-3-11-1-15,6-8 2 16,3 0 0-16,4-4 1 15,7-36-1-15,-5-10 0 16,0-9 2-16,-14-11 0 16,-12-10-2-16,-9-5 3 15,-23-3 1-15,-3-2 10 16,-3 7-14-16,-34 14 1 0,0 17 18 16,3 22-16-16,7 13 5 15,9 17 3-15,-1 0-6 16,-2 50-6-16,0 19 1 15,0 21 0-15,5 7-6 16,16 5 9-16,0 4-3 16,3-3 0-16,24-7 3 15,7-14-3-15,5-16 0 16,-2-14 0-16,-3-13-6 16,0-14 6-16,-7-12-3 15,3-13-1-15,-2 0 4 16,-1-5 1-16,-1-28-1 15,-9-11 0-15,-4-11 7 0,-4-3-3 16,-6 1-4 0,-3 4 4-16,0 20-4 0,0 14 6 15,0 10-6-15,0 9 0 16,0 0-6-16,0 0 1 16,0 25 1-16,0 17-2 15,3 13 6-15,3-3 2 16,7 0-2-16,5-8 0 15,3-8-5-15,6-6 5 16,2-13 0-16,-5-12-2 16,0-5 2-16,-3 0-5 15,0-14 5-15,-2-13 0 0,-4-8 3 16,-2-4 4 0,-10-3-7-16,-3 1 0 0,0 3 1 15,0 7-1-15,0 12 0 16,0 14 0-16,0 5-4 15,3 0 4-15,5 11-8 16,11 22 2-16,-1 10 6 16,0 2-3-16,7-4 3 15,6-5 0-15,14-13-8 16,8-8 14-16,2-12-6 16,-4-3 0-16,-4-8 2 15,-10-28-4-15,-8-11 2 16,2-13 0-16,-9-9 11 15,-11-9-9-15,-4-3-2 16,-7-7 6-16,0 5-3 0,-15 11 10 16,-12 20-9-16,1 24-3 15,15 18 20-15,1 10-18 16,1 10-6-16,-3 46-8 16,0 23 11-16,-3 23 3 15,5 6-3-15,10-1 0 16,0-3-1-16,0-11 5 15,25-15-8-15,2-23-3 16,0-17-20-16,-1-19 6 16,1-13-74-16,-6-6-43 0,-8-16 5 15,-5-31-20 1,-8-6 47-16,0-4-110 0,-30-1 141 16,-25 3-1-16,-6 5 46 15,-7 12 30-15,7 8 20 16,10 14 32-16,11 4-18 15,12 7-1-15,15 1 62 16,13 4 34-16,0 0-56 16,47 0-73-16,20 0 39 15,25 0-5-15,0 0-1 16,-7-5-5-16,-8-5-12 16,-11 0 13-16,-11 5-16 15,-9 1 1-15,-12 0 19 16,-19 4-21-16,-9 0-3 15,-6 0 13-15,0 0-14 0,0 0 15 16,0 17-21 0,0 13 1-16,0 12 52 0,0 4-49 15,0 4 2-15,0 2-3 16,3-6-4-16,4-7 9 16,-4-8-10-16,2-10 0 15,1-10-6-15,-2-5 1 16,5-6-41-16,1 0-74 15,-4-4-36-15,-1-30-80 16,-2-18 10-16</inkml:trace>
  <inkml:trace contextRef="#ctx0" brushRef="#br0" timeOffset="-76019">2608 999 441 0,'0'0'234'15,"0"0"-120"-15,0 0 34 16,0 0-21-16,0 0-21 15,0 0-18-15,-141-126-46 16,129 126-12-16,0 5-11 16,7 31-19-16,5 6 0 15,0 7 5-15,24-1-4 16,18-19 5-16,4-10-6 16,0-16 0-16,-3-3 26 15,-6 0-20-15,-10-22 28 16,-6-11 24-16,-11-11-29 0,-10-5 19 15,0 2-45 1,-7 3-2-16,-23 16-2 0,6 9 0 16,1 17-11-16,15 2-65 15,5 24-82-15,3 25-27 16,0 15-139-16</inkml:trace>
  <inkml:trace contextRef="#ctx0" brushRef="#br0" timeOffset="-75206">2908 1428 800 0,'0'0'184'0,"0"0"-17"0,0 0 14 16,0 0-86-16,0 0-10 15,0 0-33-15,-89-121-28 16,80 121 20-16,2 0-44 15,2 0 2-15,-1 3-6 16,2 30-1-16,-2 14 5 16,3 7 0-16,3-1 4 15,0 0-3-15,0-10-1 16,16-3 0-16,11-13-4 16,7-12 4-16,-5-9 0 15,3-6-2-15,-1 0 8 16,-4-13 1-16,-3-20-7 15,-6-9 0-15,-5-7 9 0,-7-12-6 16,-6-13-3 0,0 0 2-16,-13 6 3 0,-17 9 4 15,-1 23-9-15,-2 17 0 16,5 11 19-16,7 8-19 16,-6 0-1-16,1 33-3 15,2 20 4-15,6 10 0 16,9 14 0-16,9-4 0 15,0-1-7-15,22-7 12 16,20-9-6-16,3-14 1 16,-1-18 0-16,-4-10-4 15,-7-14 4-15,-2 0 0 16,3 0 1-16,3-27 7 16,-2-9-8-16,2-8 0 0,-6-8 3 15,-10 2 1-15,-5 3-4 16,-5 9 0-16,-3 11 5 15,-3 12-3-15,-2 13-2 16,3 2 0-16,9 0-12 16,7 11 9-16,-1 19-4 15,4 9 7-15,-3-3-6 16,-8 2 7-16,-1-5-1 16,-4-6 0-16,0-14 4 15,-6-3-5-15,2-10 1 16,3 0 0-16,0-3 8 15,10-25-4-15,4-13 0 16,3-3-4-16,-1-5 7 0,0 0-7 16,1 9 0-16,-7 10 0 15,-2 11-6-15,8 19 6 16,4 0-8-16,5 5 6 16,-2 29-13-16,-7 7 13 15,-6 2-31-15,-2 2-32 16,-1-4-15-16,-6 1-69 15,-3-15-142-15,-6-5-116 16</inkml:trace>
  <inkml:trace contextRef="#ctx0" brushRef="#br0" timeOffset="-21441">4374 1161 483 0,'0'0'170'15,"0"0"-82"-15,0 0-32 16,0 0 2-16,0 0-19 0,0 0 14 16,219 0 31-1,-135 4-14-15,4 1-19 0,1 1 4 16,-1-4-23-16,-6-2-8 16,-11 0-3-16,-13 0-10 15,-12 0 13-15,-15 0-15 16,-13 0 0-16,-9 0 14 15,-6 0-13-15,-3 0 23 16,0-8 4-16,0-9-7 16,-3 1 2-16,-24-4-21 15,-10-4 2-15,-5 1 4 16,-8 6-17-16,-4-6 8 16,7 6-8-16,10 9 0 15,11 2-2-15,13 6 2 16,10 0 0-16,3 0-9 15,0 0 9-15,16 3-6 16,23 17 4-16,14-4 2 0,8 0 4 16,2 4-4-16,4-7 0 15,-5 4-5-15,-5 0 12 16,-13 4-9-16,-11-2 2 16,-8-2 0-16,-14 2-8 15,-11-2 8-15,0 1-14 16,-21 2-13-16,-30-3 21 15,-11 2-110-15,-2-6-99 16,9 2-25-16,18-4-244 16</inkml:trace>
  <inkml:trace contextRef="#ctx0" brushRef="#br0" timeOffset="-20939">6256 708 19 0,'0'0'818'16,"0"0"-666"-16,0 0 14 15,0 0-8-15,0 0-51 0,0 0-33 16,0 0-41-16,-103-90-11 16,66 90 2-16,-6 0-17 15,-2 7 3-15,-2 18-10 16,5 8 0-16,8 0 1 16,10 6-1-16,18-1 0 15,6 3-2-15,0 3 3 16,40 3-4-16,8-1-2 15,4 2 5-15,1-1-6 16,-8-4 6-16,0-4 0 16,-8-3-5-16,-10-8 9 15,-4-8-8-15,-15-5-1 16,-5-3 5-16,-3-4 1 0,-3-4-1 16,-39 1-5-16,-13-1 1 15,-6-4 4-15,0 0-12 16,8 0-58-16,16 0-31 15,19-13-53-15,18-10-19 16,18-18-89-16,48-9-161 16</inkml:trace>
  <inkml:trace contextRef="#ctx0" brushRef="#br0" timeOffset="-19815">6501 713 575 0,'0'0'277'0,"0"0"-75"15,0 0-15 1,0 0-38-16,0 0-51 0,0 0-49 16,-58-21-10-16,51 57-36 15,4 15-1-15,3 24 24 16,0 13-24-16,0 5-1 16,3 4 1-16,16-13 3 15,-4-18-5-15,1-13 0 16,-1-20-2-16,-6-16-4 15,1-15-8-15,-7-2-21 16,-1 0 2-16,-2-2 8 16,0-21 23-16,0-12-5 0,-9-12 7 15,-16-6-1 1,-4-4 1-16,-8 2 0 0,-3 2-2 16,0 10 1-16,6 12 1 15,8 12 0-15,7 14 2 16,9 5-7-16,10 0 5 15,0 0 0-15,7 0-9 16,36 0 2-16,21 0 1 16,15 0 3-16,6 0 3 15,-8 0 3-15,-12-3-3 16,-26-2 0-16,-12-1 2 16,-18 6 1-16,-5 0-5 15,-4 0 4-15,0 0-2 16,0 0 19-16,0 0-12 15,0 14-5-15,-13 10-1 0,1 12 14 16,3 2-11 0,9 4-4-16,0-4 0 0,0-2 1 15,19-6 0-15,7-11-2 16,3-7 1-16,1-12-7 16,1 0 5-16,-7 0-1 15,-3-8 3-15,-5-20 7 16,-8-3-6-16,-1-4 1 15,-7-9 1-15,0-6-1 16,0-2 4-16,-25 5-4 16,-15 15 0-16,-2 9 15 15,-1 15-17-15,6 8 11 0,10 0-11 16,6 8 4 0,5 23-6-16,4 16 2 0,9 2 0 15,3 5-2-15,0 5 2 16,5-18-1-16,21-8-3 15,1-14-9-15,0-16 6 16,4-3-11-16,0 0 17 16,5-17 0-16,3-19 2 15,1-7-1-15,0-7 0 16,-9 3 4-16,-7 12 3 16,-6 5-7-16,-2 16 1 15,-7 8 4-15,3 6-5 16,1 0-3-16,3 28 2 0,1 13 1 15,8 5-2 1,-1-4 2-16,-2-1 0 0,2-14 3 16,-6-7-3-16,3-4 0 15,-8-12-3-15,0-2 8 16,-2-2-5-16,5 0 4 16,5-17-4-16,3-21 5 15,-5-4-3-15,-7-7-2 16,-12 0 7-16,0-3-5 15,-12-1 5-15,-22 15-1 16,-2 10 0-16,8 17 23 16,9 11-20-16,5 0-8 15,4 9-1-15,7 32 0 16,3 19-4-16,0 6 4 0,0-2 0 16,6-9 4-16,22-17-4 15,5-11 0-15,7-10-1 16,-3-6-2-16,-1-11-4 15,1 0-27-15,6 0-41 16,-4-19-151-16,-5-15-191 16</inkml:trace>
  <inkml:trace contextRef="#ctx0" brushRef="#br0" timeOffset="-18697">8426 677 346 0,'0'0'652'0,"0"0"-499"16,0 0 2-16,0 0-22 15,0 0-38-15,0 0-48 0,-76-84-25 16,76 84-6-16,0 32-16 16,0 20 0-16,13 20 12 15,4 8-11-15,1 5 7 16,3-2-8-16,-2-6 0 15,2-17 1-15,-3-18-1 16,1-18-5-16,-4-12-24 16,-5-12-44-16,-7 0-16 15,-3 0-31-15,0-40 51 16,0-6 12-16,-18-14-80 16,-25 1 60-16,-6 8 49 15,-10 9-2-15,8 15 3 16,5 10 26-16,12 14-5 0,17 3 2 15,9 0-8-15,8 0 10 16,0 0 2-16,3 0 0 16,37 11 21-16,15 0-17 15,16-8-1-15,11-3 15 16,-2 0-2-16,-4-11 5 16,-15-12 10-16,-18-1-1 15,-15-6 23-15,-14 0 28 16,-9 0-12-16,-5-1 3 15,-5 4-7-15,-27 2-11 16,-8 6-12-16,6 10-5 16,10 7 6-16,11 2-27 0,7 0-15 15,4 30 3 1,-3 17 0-16,5 10-4 0,0 7 0 16,0 4 1-16,0-1 2 15,16-4-3-15,5-11 0 16,1-10 0-16,3-21 0 15,-4-10-5-15,1-11-10 16,-1 0 1-16,0-8 12 16,6-20 0-16,4-7 2 15,-4-6 4-15,-1 2-3 16,-8 4-2-16,0 7 1 16,-6 11 0-16,-7 9-4 15,5 8 4-15,3 0-9 16,1 11 6-16,5 20-9 15,2 4 11-15,-3-2-7 0,1-4 0 16,-1-12 3-16,4-5 5 16,-4-12-3-16,3 0 3 15,5 0 0-15,1-28 2 16,-3-7 3-16,-6-9-2 16,-5-4 2-16,-13 6-2 15,0-1 3-15,-13 8 28 16,-24 7-20-16,1 6 7 15,3 12-6-15,12 7-7 16,11 3 2-16,7 3-10 16,3 29-2-16,0 18-1 15,0 6 5-15,24-2-2 0,7 1 0 16,9-11 3 0,0-12-5-16,2-9 2 0,-2-15 0 15,-3-8-3-15,-1 0-1 16,-9-3-21-16,-2-21-26 15,-10-9-94-15,-15-9-142 16,0-1-358-16</inkml:trace>
  <inkml:trace contextRef="#ctx0" brushRef="#br0" timeOffset="-17533">9859 771 653 0,'0'0'219'0,"0"0"-63"16,0 0-6-16,0 0-33 15,0 0-39-15,0 0-16 16,0 0-50-16,-52-27-12 16,73 62 1-16,16 18-1 15,13 7 12-15,-2 9-10 16,1 0-2-16,-9-2 1 15,0-16 7-15,-10-12-10 16,-6-14 2-16,-2-15 0 16,-10-10 1-16,-7 0-1 15,2 0 0-15,-1-22 10 0,0-19-1 16,4-21 9 0,5-16 17-16,4-8-14 0,-1 7-3 15,3 12-18 1,-12 29 0-16,-3 19 4 0,-6 12-3 15,0 7-2-15,0 0-2 16,10 7-18-16,5 20-16 16,9 9-60-16,6 5-101 15,-2-2-54-15,2 2-214 16</inkml:trace>
  <inkml:trace contextRef="#ctx0" brushRef="#br0" timeOffset="-16100">10589 983 526 0,'0'0'181'0,"0"0"-26"16,0 0-20-16,0 0-12 15,0 0-32-15,0 0-19 16,-92-146-32-16,74 141-20 16,6 5 13-16,3 0-16 15,0 0-17-15,-1 5-1 16,-1 25 1-16,-2 12 8 15,4 7-8-15,7 0 1 16,2-2-5-16,0-4 4 16,0-19-6-16,8-6 5 15,13-9-19-15,4-9 16 16,-4 0-14-16,-3 0 18 16,-2-19 6-16,-6-1-6 0,-5 4 2 15,-2 0 13-15,-3 1-14 16,0 10 6-16,0 2-2 15,0 3-3-15,3 0-1 16,4 0-1-16,4 6-12 16,11 13 8-16,9 0 5 15,6-5-1-15,0 0 0 16,2-8 0-16,1-4 0 16,-7-2 3-16,1 0-3 15,-3-25 7-15,-1-16-5 16,4-16 4-16,0-21-6 15,-5-1 0-15,-10-7 12 0,-14 10-12 16,-5 6 2 0,0 7 17-16,-32 16-18 0,-5 15 15 15,0 18 9-15,3 11-2 16,4 3 14-16,2 14-37 16,4 30 0-16,8 17-4 15,11 13 8-15,5 11-4 16,0 3 0-16,37 3 2 15,11-6-3-15,4-13 1 16,-4-17 0-16,-1-20-2 16,-10-21-11-16,-7-14 13 15,-2 0-10-15,-4-3 10 16,-5-18-1-16,-4-10 1 16,-1 2 0-16,-4-6 4 0,-4-3 2 15,-3 5-8-15,0 3 2 16,1 8 0-16,-1 8-3 15,-3 9 6-15,0 5-3 16,5 0 0-16,1 0-7 16,7 16 5-16,5 17-2 15,-2 0 4-15,2 0-2 16,1-2 2-16,-2-12 0 16,-2-6-1-16,1-5 2 15,-3-8-4-15,-2 0 1 16,2-2 2-16,2-28 4 15,-3-9-4-15,3-5 0 16,-2-3 1-16,-10 5 4 16,-3 13-5-16,0 13 0 0,0 10 0 15,0 6 6-15,0 0-6 16,0 0-8-16,0 22 4 16,0 14 4-16,0 5-3 15,8 0 3-15,5-2 0 16,3-9-2-16,2-11 2 15,3-8 0-15,1-8-2 16,2-3 1-16,3 0 1 16,7-19 0-16,0-17 0 15,-4-3 5-15,-2-2-5 16,-10 0 0-16,-12 9 4 0,-6-2 2 16,0 4-7-1,0 11 1-15,-13 4 0 0,-4 13 13 16,2 2-11-16,2 0-1 15,2 11-2-15,6 19 1 16,2 14-4-16,3 3 4 16,0 3 0-16,0-4-7 15,16-13 7-15,5-9-10 16,3-12 10-16,5-4-8 16,-5-8 3-16,7 0 5 15,-4 0 0-15,0-20-2 16,1-9 2-16,-7-5 0 15,-5 2 5-15,-5-1 0 16,-11-3-5-16,0 8 0 16,0 1 0-16,0 8 15 15,-5 10-15-15,-5 4 5 0,7 5-2 16,0 0-2-16,3 0-2 16,0 22-11-16,0 14 7 15,16 8 3-15,5 3-5 16,0-7-1-16,3 6 8 15,-2-12-19-15,-4-6 9 16,-2-1 0-16,-11-12 7 16,0-5-2-16,-5-5-4 15,0-5 2-15,-22 0 7 16,-17 0 0-16,-8 0 1 16,-4-7-1-16,-4-13-34 0,2-10-35 15,13-17-69 1,22-16-66-16,18-17-311 0</inkml:trace>
  <inkml:trace contextRef="#ctx0" brushRef="#br0" timeOffset="-14524">12704 942 791 0,'0'0'141'0,"0"0"-22"16,0 0 12-16,0 0 19 15,0 0-60-15,0 0-36 16,-92-55-34-16,92 55-12 15,0 10-8-15,0 24-5 16,6 10 1-16,12 5 5 16,-2-3-1-16,2-4 3 15,3-6-1-15,4-12-1 16,0-9-1-16,-1-7-1 0,0-8-5 16,5 0-1-1,-5-11 7-15,-3-16 2 0,-5-1 1 16,-5-4-1-16,-8-3-2 15,4 3 0-15,-7 4 5 16,3 9-4-16,-3 5-1 16,0 12 0-16,0 2 4 15,0 0-8-15,5 0 4 16,5 2-9-16,11 26 3 16,6 5 6-16,5-3 0 15,7-5 0-15,-2-6 5 16,3-11-9-16,-8-5 4 15,0-3 0-15,-11 0-1 16,-3-3 4-16,-9-22-3 16,-2-8 3-16,-7-5 4 0,0-3-8 15,0-1 1-15,-28 4 0 16,-2 8 2-16,-4 5-1 16,0 17-1-16,7 8 0 15,6 0-1-15,2 5-2 16,13 25-4-16,6 12 7 15,0 7-4-15,15-2 4 16,31-6 0-16,15-13-1 16,9-15 2-16,3-13-2 15,-2 0 2-15,-7-13-1 16,-11-20 3-16,-11-6 1 16,-5-10-2-16,-13 2-2 0,-8-2 5 15,-16-1 6-15,0 6-5 16,-22-3 3-16,-22 8 25 15,-1 7-5-15,8 9-9 16,13 15 11-16,11 6-22 16,11 2 1-16,-1 0-10 15,3 10-2-15,0 29-2 16,0 13 5-16,0 9-3 16,0 2 4-16,0 2-2 15,5-3 0-15,14-10-1 16,-1-8 1-16,1-19-3 15,-4-9 3-15,-6-13-8 16,-2-3 3-16,-1 0-6 0,3 0 9 16,3-6-4-1,6-10 6-15,1-4 0 0,-1-1 0 16,3-1 0-16,-2 5-5 16,-1 1 5-16,1 16-3 15,-4 0-10-15,-1 0-7 16,2 5 17-16,0 15-5 15,5 1 3-15,-3 1 5 16,4 1 0-16,-1-7-3 16,-3-5 3-16,1-9 0 15,-1-2 1-15,0 0 3 16,1-9-3-16,-3-20 0 0,-5-12 2 16,-4 0 2-1,-7-9-5-15,0 3 0 0,0 6 6 16,-23 5-3-16,-4 11-3 15,3 12 5-15,3 4-3 16,5 9 5-16,4 0-7 16,6 9-1-16,0 24-4 15,3 17 7-15,3 7-3 16,0 6 1-16,0-5 0 16,27-11 0-16,-3-14 0 15,5-14 0-15,-5-11 0 16,-3-5 3-16,3-3-3 15,0 0 1-15,5-19 0 16,0-9 3-16,0-2-4 16,-5 0 0-16,-3 5 4 0,-2 0-2 15,-7 4-4 1,0 12 1-16,-2 4 1 0,-8 5 0 16,7 0-1-16,-2 18-8 15,4 13 7-15,2 2 0 16,-7 0 1-16,1-3 1 15,-1-7 0-15,-1-10 0 16,1-5 0-16,1-8 0 16,-4 0 1-16,3 0 2 15,6-5-3-15,-3-20 7 16,9-5-6-16,1-3-1 16,-1-3 0-16,3 3 0 0,1 9 2 15,-4 7-2-15,-2 14-1 16,-1 3 0-16,1 0-3 15,-2 22 0-15,2 8-1 16,-4 1 5-16,-3 3-6 16,-2-8-3-16,-4 1-68 15,0-1-146-15,-1-10-82 16,4-11-313-16</inkml:trace>
  <inkml:trace contextRef="#ctx0" brushRef="#br0" timeOffset="-13633">15137 917 834 0,'0'0'129'0,"0"0"-16"15,0 0 18-15,0 0-16 16,0 0-47-16,0 0-27 0,-56-41-25 16,56 74-8-16,0 11-8 15,3 0 7-15,7 0-1 16,1 2 0-16,2-7-6 15,3-4 1-15,-2-6 2 16,4-16-1-16,1-8-2 16,-4-5 0-16,4 0 2 15,-4-5 5-15,7-22-6 16,-7-10 0-16,4-1 5 16,-8-3-5-16,-1 5-1 15,-4 6 0-15,-4 7 2 16,1 16 3-16,0 4-5 15,-3 3 0-15,0 0-2 16,4 0-1-16,5 10-5 16,6 16 6-16,7 4 2 0,2-3 0 15,4-2 0 1,2-7 0-16,4-14 2 0,3-4 1 16,2 0-3-16,1-8 0 15,-3-17 1-15,-10-2 3 16,-9-1-3-16,-15-8-1 15,-3-5 4-15,0 2-2 16,0-1-1-16,-15 6 0 16,-10 10-1-16,7 10 10 15,0 8-10-15,6 6 0 16,5 0 0-16,4 8 0 16,3 26-7-16,0 12 7 0,0 7 1 15,0-2-1 1,19-3-2-16,15-14 2 0,11-17 0 15,8-13 2-15,2-4-4 16,-1-4 3-16,-5-25-1 16,-9-7 8-16,-10 0-8 15,-12-6 3-15,-14 4 2 16,-4 3-3-16,0-1 4 16,-18 11-1-16,-7 14-2 15,6 6 28-15,8 5-21 16,8 10-10-16,3 37 0 15,0 16 0-15,0 7 1 16,3-7-4-16,27-11 7 0,13-13-11 16,9-18 6-16,6-12-6 15,10-9-7-15,-5 0-45 16,-2-19-86-16,-18-9-141 16,-33-14-277-16</inkml:trace>
  <inkml:trace contextRef="#ctx0" brushRef="#br0" timeOffset="-9945">16887 906 526 0,'0'0'199'0,"0"0"-32"0,0 0-12 15,0 0-34-15,0 0-1 16,0 0-65-16,0 0 4 16,3-124 5-16,-14 110-42 15,1 9-2-15,1-1-11 16,2 6-3-16,4 0 0 15,-2 0-6-15,-3 3-22 16,-3 30 16-16,-4 20 3 16,-1 18 3-16,5-2 0 15,11-1 1-15,0-13-8 16,0-16-2-16,29-11-5 0,5-14 13 16,3-12-5-1,0-2 3-15,6 0 2 0,-1-31 1 16,8-7 4-16,-2-3-4 15,-3-9 0-15,-1 1 7 16,-4 2-4-16,-7 6-4 16,-5 4 1-16,-7 16 0 15,-10 7 1-15,-1 14-1 16,2 0-3-16,1 0-2 16,11 0-5-16,1 23 9 15,2 4 0-15,0-3 1 16,-9 4-10-16,-2-9 8 0,-10-7-18 15,-6-7 17-15,0-5-7 16,0 0 10-16,0 0 4 16,0 0 7-16,-15-19 3 15,-10-6-13-15,1 0-1 16,-3 3 13-16,3 6-12 16,-4 4 6-16,1 12-3 15,-2 0 0-15,5 0-8 16,6 15-7-16,-1 20 11 15,4 17-11-15,3 1 9 16,12-1-6-16,0-8-8 16,0-16-16-16,30-7-2 15,4-10-42-15,0-11 12 16,-4 0 58-16,-5-5-7 16,-3-20 12-16,-1-8 2 0,0-4 0 15,-5 0 17-15,-5 9-14 16,-1 9 8-16,-10 14 19 15,3 2-9-15,-3 3-5 16,3 0-17-16,2 6-25 16,8 15 24-16,6 7-3 15,2-6 4-15,3 0 4 16,0-8 0-16,7-6-3 16,3-8-1-16,-7 0 1 15,-3 0 2-15,2-12-1 16,-2-17-2-16,0-13 11 15,0-10-8-15,-3-6-1 16,-5-5 1-16,-9 2 1 0,-7-2 20 16,0 9-18-16,-7 3 8 15,-17 19 22-15,0 10-20 16,0 11 16-16,5 11-14 16,4 0-16-16,2 6-2 15,2 29-15-15,-2 17 15 16,13 23 3-16,0 7 1 15,5 9-4-15,27-3 0 16,4-11 0-16,1-14-4 16,3-22-14-16,-5-22-18 15,2-15 11-15,-6-4-5 16,-1 0 18-16,1-28 9 0,1-8 3 16,-3-8 7-1,3-6-7-15,-3 1 0 0,-5 3 2 16,-5 12 3-16,-4 10-5 15,-5 12 0-15,-1 12 1 16,6 0-5-16,4 4-14 16,2 23 15-16,0 6 0 15,1-3 1-15,-7-5 2 16,-3-11 0-16,-5-9 1 16,-4-5-9-16,-3 0 8 15,0 0 0-15,0-3 18 16,-3-16-18-16,-26-12 0 15,2 1 4-15,1 0-3 16,-3 3 15-16,8 10-16 0,2 6 7 16,8 9 24-16,4 2-23 15,-1 6-8 1,0 32-15-16,6 20 15 0,-1 5 4 16,3-6-4-16,0-7-4 15,21-11 1-15,13-15-13 16,0-4 5-16,-1-13-10 15,1-7 8-15,5 0 8 16,-2-2-1-16,0-26 6 16,0-5 5-16,-7-6 1 15,-9-4-9-15,-5 2 6 16,-7-1 0-16,-6 7 21 16,-3 11-15-16,0 9 16 0,0 12 18 15,0 3-30 1,0 0-13-16,0 0-4 0,0 25-13 15,0 16 8-15,0 3 11 16,3 1-2-16,13-13 0 16,-2-9 0-16,2-3-3 15,2-11-3-15,0-6-11 16,4-3 12-16,-7 0-13 16,1 0 18-16,-1-19-1 15,-6-1 6-15,-6-1-1 16,0-4-3-16,-3-2-1 15,0-3 7-15,0 5-7 16,0 5 0-16,0 10 3 16,0 10-3-16,0 0-3 0,15 15-18 15,6 19 20-15,8 2-8 16,-5 2 9-16,6-3-6 16,6-7 3-16,4-5-11 15,7-15 4-15,-2-8-3 16,4 0 13-16,-3-14-4 15,-3-16 4-15,-6-12 0 16,-16-4 5-16,-5-12 0 16,-11-5-5-16,-5-1 20 15,0 1-4-15,-5 2 29 16,-24 12-27-16,-1 13 2 0,2 17 23 16,7 17-35-1,9 2 3-15,5 0-11 0,2 15-16 16,2 30 13-16,0 15-4 15,3 15 7-15,0 6 8 16,3 3-6-16,18-7-3 16,0-11 1-16,3-17 0 15,-2-22-2-15,-1-12-12 16,2-15 6-16,-2 0 4 16,9-4 8-16,7-29-4 15,5-8 0-15,1-11 1 16,1 0 7-16,-5-3-7 15,-9 5-1-15,-6 15 11 0,-8 10-6 16,-6 17-7 0,-2 8 2-16,8 0-5 0,-1 8 3 15,4 30-14-15,-1 12 16 16,-6 0-9-16,-3-4 11 16,6-13-3-16,-5-13 1 15,-2-9-2-15,5-11-7 16,-13 0 6-16,0 0 3 15,0 0 12-15,0-17-10 16,0-13-2-16,-16-6 0 16,-2 3 0-16,-3 3-1 15,-1 13 1-15,-2 4 0 16,6 7-4-16,5 6 2 16,2 0-8-16,1 11-11 0,-6 27 21 15,8 9-3 1,5-3 3-16,3-2-4 0,0-13 0 15,15-3-22-15,15-13-1 16,-2-5 1-16,2-8 13 16,-6 0 10-16,-2 0 3 15,-4-19 0-15,-5-6 5 16,0 1 1-16,-8-1 1 16,-5 6 3-16,3 8 2 15,-3 8 16-15,0 3-11 16,0 0-17-16,6 0-3 15,6 26-18-15,10 3 20 16,9 1 1-16,6-3 0 16,5-5 1-16,9-11-1 0,-4-7 0 15,-2-4 6-15,-5 0 2 16,-6-28-8-16,-4-11 7 16,1-16-2-16,-4-8 29 15,-6-6-17-15,-8-5 13 16,-10 3 14-16,-3 5-39 15,0 16 27-15,-9 17-2 16,-3 14-25-16,-1 19 16 16,7 0-21-16,3 0-5 15,1 39 2-15,2 15-22 16,0 18 25-16,0 8 0 0,0-3 4 16,0-6-4-16,11-11 0 15,7-16-2-15,4-16-1 16,-4-9-68-16,0-15-53 15,-2-4-64-15,-6 0-138 16,-2-4-449-16</inkml:trace>
  <inkml:trace contextRef="#ctx0" brushRef="#br0" timeOffset="-9555">20071 901 585 0,'0'0'82'0,"0"0"-63"15,0 0 90-15,0 0-31 16,0 0-24-16,0 0-19 16,119 85 17-16,-64-85-23 15,3 0 0-15,3 0-17 16,-8 0-6-16,-8 0 23 16,-14 0-28-16,-7-3 9 15,-11-11 43-15,-5-2 23 16,-2-12 23-16,-6-5-76 15,0-1 0-15,0 2 23 16,-8 10-28-16,-19 5 0 16,-2 12 11-16,8 5-28 15,0 0 1-15,5 0-2 0,8 25 0 16,1 22-8 0,4 11 8-16,3-1 0 0,3-4-1 15,31-15 7-15,15-13-9 16,2-9 3-16,10-16 0 15,7 0-10-15,-7 0-13 16,-3-11-54-16,-21-2-96 16,-28-7-231-16</inkml:trace>
  <inkml:trace contextRef="#ctx0" brushRef="#br0" timeOffset="-8439">21480 688 710 0,'0'0'226'0,"0"0"-72"16,0 0 23-16,0 0-45 15,0 0-68-15,0 0-2 16,-32-79-40-16,30 79-14 0,2 22-8 16,0 24-4-1,0 26-3-15,0 21 7 0,0 21 0 16,-3 4 8-16,-6 3-8 15,-1-6 0-15,5-10-1 16,-5-14 2-16,4-20-2 16,6-24-38-16,0-28-6 15,0-19 15-15,21 0 14 16,3-27 16-16,10-25 1 16,6-17 3-16,0-11 5 15,-6-3-9-15,-13-2 0 16,-15 3 1-16,-6 2-1 15,-12 0 0-15,-27 11 0 16,-11 14 2-16,2 14-2 16,8 22 0-16,9 16 0 0,15 3 4 15,11 0-4-15,5 0 0 16,0 0-7-16,0 0 7 16,15 0-1-16,34 0-8 15,21 0 9-15,7-6 5 16,-8-7-5-16,-10 7 0 15,-15 4-1-15,-15 2 8 16,-7-4-6-16,-10 2-1 16,-6 2 1-16,-6 0 44 15,0 0-14-15,0-3-2 16,0 3 4-16,0 0-26 16,0 0-3-16,-18 17-4 0,-4 16 0 15,7 16-5-15,12 6 5 16,3-3-3-16,0-5 1 15,3-12 4-15,18-8-5 16,4-15 3-16,0-12 0 16,2 0-3-16,1 0 3 15,-1-8 0-15,-3-19 4 16,-9-6-2-16,-2-9 2 16,-7-10-4-16,-6-3 0 15,0 0 7-15,-19 9-2 16,-10 10-4-16,-5 13 0 15,0 10 1-15,7 10 3 0,1 3-5 16,9 0-1-16,2 14-9 16,2 30 4-1,7 8 4-15,6 11 0 0,0 4 4 16,6-18-7-16,25-8 5 16,2-21-9-16,6-18 0 15,5-2 8-15,2-6 1 16,2-24 0-16,-4-3 2 15,-9 1 1-15,-4 1-3 16,-9 7 0-16,-7 7 5 16,-2 9-5-16,-7 8 0 15,2 0-2-15,13 10-7 16,1 29 3-16,6 5 1 0,-10 0 5 16,-2-8-5-1,3-9 5-15,-2-10 0 0,5-9 0 16,5-8 3-16,7 0-6 15,3-3-27-15,3-21-64 16,-13-4-72-16,-22-5-159 16</inkml:trace>
  <inkml:trace contextRef="#ctx0" brushRef="#br0" timeOffset="-2319">23127 683 515 0,'0'0'169'0,"0"0"-68"16,55-168 19-16,-49 133 12 16,-6 12-24-16,0 10 12 15,0 7-22-15,0 4-44 16,0 2 10-16,0 0-44 15,0 0-12-15,0 24-8 16,0 39 2-16,-16 32-1 16,-2 19-1-16,-4 19 5 15,4 1 4-15,0 4-9 16,6 0 0-16,5-7-2 16,7-12 8-16,0-20-12 0,0-25 5 15,0-22-32 1,0-21 23-16,0-15-43 0,13-16 13 15,2 0 32-15,7-14 8 16,9-35 1-16,-1-17 0 16,-3-9-1-16,-15-5 8 15,-12 7-8-15,0 9 0 16,-29 10-2-16,-18 7-6 16,-4 11 6-16,-5 3-25 15,1 8 18-15,3 9 2 16,9 4 4-16,13 7 1 15,12 2-5-15,8 0 13 0,10 3-14 16,0-3 8 0,0-4-1-16,24-13-5 0,39-10-8 15,19-6 14-15,9-5-4 16,-2 5 7-16,-18 6-6 16,-17 3 3-16,-15 4 0 15,-8 10 4-15,-9-1 4 16,-14 6 0-16,-1 0 29 15,-7 4-12-15,0 4 12 16,0 0-25-16,0 0-1 16,0 0 3-16,0 0-14 15,0 0-13-15,0 0 8 16,0 6 1-16,0 13 4 16,0 9 0-16,0 4 0 15,0 10 3-15,0 2-1 0,0-3-2 16,16-5 0-16,8-5 3 15,3-15-2-15,4-8-1 16,6-8 0-16,-2 0 7 16,9-22-3-16,-4-19-4 15,-3-9 5-15,-10-2-4 16,-9-3 5-16,-9 8-6 16,-5 3 0-16,-4 12 14 15,0 7-14-15,0 13 7 16,0 12 1-16,0-2-5 15,0 2-6-15,0 0-12 16,3 24 14-16,11 12-7 0,9-5 8 16,4-7-1-16,-3-5-2 15,4-2 3-15,-4-4-6 16,-5 4 6-16,-4-8 0 16,-6 5-7-16,-1-1 6 15,-4-2-3-15,-1 5 0 16,0-1 3-16,-3-2-1 15,3 1 2-15,0-6 0 16,0 3-1-16,4-5 2 16,1-1-1-16,5-5 4 15,-2 0-1-15,8 0 8 16,6-5-11-16,2-28 0 16,-3-6 7-16,5-7-6 0,-8-9-1 15,-3-6 7 1,-4 6-5-16,-9 8 9 0,-5 11-9 15,0 15-2-15,0 7 23 16,0 5-21-16,0 9 6 16,0 0-8-16,0 0-8 15,0 0 6-15,0 6-12 16,0 26 14-16,0 13-9 16,0 1 14-16,0 1-5 15,0-3 0-15,18-5-3 16,-1 0 0-16,9-4-6 15,-5-2 1-15,0-3-1 0,-2-5 3 16,-11-6-5-16,-1-8 10 16,-7-3-10-16,0-8 8 15,-4 0-19-15,-26 0 22 16,-9 0 2-16,-4-5-2 16,3-9 0-16,9 3-1 15,16 3 2-15,9 3-4 16,6 5 3-16,0 0-12 15,0 0 11-15,3 0-41 16,21 5 27-16,10 3-34 16,8-8 1-16,11 0 41 15,-1-5 2-15,6-24 5 16,-4-8 2-16,-4-10 3 16,-2-8-1-16,-8-5 23 15,-15-7 11-15,-13 3 40 0,-12-3-41 16,0 1-3-16,0 11 10 15,-22 16-26-15,4 11 8 16,7 15-2-16,6 10-6 16,5 3-18-16,-3 5-5 15,3 45-5-15,-5 30 1 16,5 16 16-16,0 3-7 16,3-5 0-16,28-17-3 15,11-17-1-15,1-16-37 16,-1-16-39-16,-2-15-13 0,-6-10-49 15,-10-3-41 1,-11 0-66-16,-13-14-118 0</inkml:trace>
  <inkml:trace contextRef="#ctx0" brushRef="#br0" timeOffset="-2143">24449 823 465 0,'0'0'128'16,"0"0"-22"-16,0 0 12 15,0 0-63-15,0 0-12 16,190-74-17-16,-98 49-5 16,-10 1-21-16,-23 7 1 15,-25 9-5-15,-23 2 2 0,-11 1-122 16,-9 2-168 0</inkml:trace>
  <inkml:trace contextRef="#ctx0" brushRef="#br0" timeOffset="-1596">23563 515 14 0,'0'0'506'0,"0"0"-334"15,0 0-2-15,0 0-39 16,0 0-17-16,0 0-27 15,16-87-7-15,-16 84-11 16,0 0-47-16,-3 3-9 16,-3 0-13-16,-4 6-3 15,2 21 3-15,1 2 1 16,4 2 2-16,3 0 0 0,0-7-3 16,0-1 0-16,13-4 3 15,8-11 2-15,3-8-5 16,0 0 8-16,-3 0-3 15,-2-25 13-15,-3 0-3 16,-7-5 13-16,-6 1 5 16,-3-2-22-16,0 6 10 15,-37 6-21-15,-12 11-2 16,-2 8-4-16,8 0 4 16,9 0-12-16,19 27 5 15,15 9-58-15,0 8-44 16,12 11-85-16,25 3-148 0</inkml:trace>
  <inkml:trace contextRef="#ctx0" brushRef="#br0" timeOffset="-74667">429 2053 326 0,'0'0'436'16,"0"0"-318"-16,0 0-7 15,0 0 17-15,0 0-56 16,0 0-9-16,-119 8 1 15,119-3-51-15,42 4-6 16,38 1 3-16,43-4 4 16,57-6 43-16,48 0-22 15,39 0-10-15,26-16-9 16,1-4-10-16,-11 7 10 16,-4 5-16-16,-16 4 0 0,-31 4 14 15,-28 0-14-15,-35 0 0 16,-34 0 0-16,-23 0 3 15,-33 0-1-15,-24-2-2 16,-26 2-11-16,-27-2-7 16,-2 2-147-16,-42 0-115 15,-47 0-372-15</inkml:trace>
  <inkml:trace contextRef="#ctx0" brushRef="#br0" timeOffset="-74321">833 2320 631 0,'0'0'130'0,"0"0"-14"15,0 0 26-15,0 0-47 16,0 0-40-16,0 0 15 15,-119 25-42-15,119-20-25 16,33 3 6-16,35 6 5 16,38-3 21-16,50-3 35 0,52-8 13 15,46 0-16 1,32-14-41-16,5-13-7 0,-3-3 24 16,-32 5-40-16,-39 8 6 15,-40 6-9-15,-52 5 0 16,-41 4 7-16,-42-1-7 15,-33 3-22-15,-9 0-55 16,-46 0-328-16</inkml:trace>
  <inkml:trace contextRef="#ctx0" brushRef="#br0" timeOffset="7860">4551 2369 663 0,'0'0'187'0,"0"0"-64"15,0 0 9-15,0 0 17 16,0 0-60-16,0 0-2 0,0 0-41 15,-54-5-17-15,54 5 5 16,0 0-24-16,0-4-8 16,0 4 7-16,0 0-4 15,11-2-10-15,23-2 5 16,12 2 0-16,18-3 4 16,12-1-4-16,13 4 0 15,15-12 9-15,9 1-7 16,1-4 4-16,-16-3-6 15,-19 4 0-15,-31 7 4 16,-20 4-4-16,-19 5 0 16,-9-2 3-16,0 2 2 15,0 0-2-15,0-3 3 16,0-3 4-16,-24-5 31 16,-13-5-41-16,-8-1 4 0,-5 2-4 15,2-3 8-15,-5 1-7 16,1 4-1-16,4 2 1 15,14 1-7-15,15 6 6 16,14-1 0-16,2 2-3 16,3 3 3-16,0-3 0 15,0 3-5-15,3 0-5 16,26 0 7-16,18 0-3 16,17 11 6-16,-3 6-1 15,3 2 7-15,-6 6-12 16,-3 2 6-16,-2 2 0 15,-14-5-1-15,-15 0 1 0,-8-1 0 16,-16-8 1-16,0 13 2 16,-34-1-6-16,-27 7-4 15,-24 1-74-15,-10-1-87 16,6-4-145-16,16-3-379 16</inkml:trace>
  <inkml:trace contextRef="#ctx0" brushRef="#br0" timeOffset="9630">6256 2175 344 0,'0'0'487'16,"0"0"-304"-16,0 0 28 16,0 0-64-16,0 0-26 0,0 0-28 15,0 0-42-15,-18-133-2 16,18 133-30-16,0 0-17 15,0 0 2-15,0 3-4 16,0 32-11-16,0 17 11 16,0 20 1-16,7 2 4 15,-2 2-5-15,-2 8 0 16,0-12 2-16,4-13 2 16,-4-14-4-16,-3-20 0 15,3-17 4-15,-3-6-9 16,0-2 4-16,0 0 1 15,0-8 22-15,0-30-20 0,0-20 6 16,-10-17-8-16,-1-7 6 16,1-6-10-16,-2 3 4 15,2 8 0-15,2 11 3 16,5 20-3-16,-1 20 0 16,4 16-2-16,0 10 6 15,0 0-8-15,7 2-13 16,33 34 5-16,11 13 1 15,11 12 12-15,-5 8-1 16,-2-1 0-16,-3 2-2 16,-6-7-4-16,-9-8-7 15,-6-17-20-15,-10-15 20 16,-10-16-19-16,-3-7 28 0,-6 0 1 16,1 0 6-1,0-21 8-15,3-21-10 0,-2-16 10 16,-4-11 18-16,0-11-24 15,0 1 8-15,-7 5-5 16,-12 5-8-16,-2 22 7 16,10 17-7-16,-2 16 0 15,7 14-9-15,4 0 5 16,-3 0-29-16,5 36-86 16,0 14-42-16,7 5-133 15,12 2-161-15</inkml:trace>
  <inkml:trace contextRef="#ctx0" brushRef="#br0" timeOffset="10191">6766 2372 355 0,'0'0'337'0,"0"0"-207"16,0 0-11-16,0 0-31 15,0 0-35-15,0 0-5 16,34-14-32-16,-15 1-5 15,2-4 2-15,-5 6 5 16,-1-6 10-16,-6 7-17 16,-3-2-5-16,-4-1 29 15,-2 2 0-15,0-3 20 16,0 5-11-16,0 1-31 16,0 5 30-16,-8 2-37 0,-13 1 4 15,-4 0-17-15,-6 0 7 16,10 0-3-16,3 0 2 15,2 18-1-15,13 10-3 16,3 7 5-16,0 10 0 16,13-2-6-16,27-2 6 15,5-11-9-15,5-9-1 16,-2-11-1-16,-3-10 7 16,-8 0 4-16,-9 0 0 15,-4-14 7-15,-5-13-5 16,-4-7 7-16,-6-4 20 15,-6 0 1-15,-3-6 8 0,0-1-26 16,0 10 5-16,0 10 11 16,0 11-18-16,0 9 7 15,0 5-11-15,0 0-4 16,0 0-4-16,0 14-18 16,18 24 11-16,16 12 4 15,0-1 7-15,9 1-4 16,-4-7 0-16,4-9-23 15,-3-13-14-15,-3-6-69 16,2-10-73-16,-5-5 7 16,-7 0-112-16</inkml:trace>
  <inkml:trace contextRef="#ctx0" brushRef="#br0" timeOffset="10397">7390 2219 567 0,'0'0'166'0,"0"0"-25"15,0 0-3-15,0 0-1 16,0 0-27-16,0 0-75 16,-64-43-23-16,54 62-12 15,-11 26 3-15,-3 18-1 16,0 6-2-16,-4 2 0 16,9-4-5-16,5-8 5 15,7-6-114-15,7-16-181 16,0-8-540-16</inkml:trace>
  <inkml:trace contextRef="#ctx0" brushRef="#br0" timeOffset="10830">7644 1984 638 0,'0'0'260'16,"0"0"-84"-16,0 0-20 15,0 0-29-15,0 0-45 16,0 0-82-16,-27-25-2 16,27 72-11-16,0 19 13 15,0 12 9-15,0 3-9 16,0 2 0-16,0-9 6 16,0-13-4-16,0-17-4 0,0-19-61 15,11-14-98-15,8-9 27 16,-9-2-29-16,-5 0-77 15,-2-13 15-15,-3-12 85 16,0-3 140-16,-18-2 47 16,-22-5 52-16,0 4 7 15,-5 1-53-15,1 8 90 16,9 8-33-16,3 3-41 16,11 5-12-16,13 4 19 15,8 2-2-15,0-3-2 16,0 3-45-16,0 0-19 15,24-6-7-15,24-4 14 0,31-10-7 16,13 1-8-16,6 0-18 16,-6 2-237-16,-15 6-413 15</inkml:trace>
  <inkml:trace contextRef="#ctx0" brushRef="#br0" timeOffset="12231">8429 1962 881 0,'0'0'169'0,"0"0"-26"0,0 0-25 16,0 0 16-16,0 0-69 15,0 0-6-15,-6-42-38 16,6 42-16-16,0 0-10 16,0 25-12-16,0 20 17 15,0 12-4-15,0 6 8 16,0 3-4-16,3 6 0 16,-3-3 5-16,0-14-11 15,0-12-68-15,3-18-86 16,6-16-13-16,1-9 9 15,1 0 18-15,-4-17 40 16,-7-13 94-16,0-6 12 0,0 6 0 16,-28 3 4-16,-2 4 26 15,-1 7 20-15,4 5-14 16,3 6 6-16,8 1-12 16,10 2 4-16,2-1-13 15,4 3 21-15,0-2 2 16,0 2-19-16,0 0-24 15,26 0 2-15,6 0 1 16,5 0 13-16,3 0-17 16,-3 0 0-16,-6-6 14 15,-7 6-13-15,-11-3 15 16,-8 0 2-16,-5 3 3 16,0 0 50-16,0-2 5 0,0 2-7 15,0 0-1-15,0 0-56 16,0 0 9-16,0 0-21 15,0 0 0-15,6 0-4 16,4 11-27-16,1 10 31 16,2 2-6-16,-2-4 12 15,2-2-6-15,-3-8 0 16,-4-2 2-16,-3-7 5 16,-1 0-5-16,5 0 1 15,5 0 13-15,1-3-13 16,5-16 4-16,-7 0-3 15,5-6-3-15,-3 3 12 0,-5 8-13 16,-1 3 0-16,-1 8 1 16,-6 2 9-16,0 1-12 15,3 0 2-15,5 0-20 16,5 1 16-16,5 22-3 16,1-1 5-16,-6-1-7 15,1 2 14-15,-1-4-6 16,-5-6 1-16,-1-2 0 15,-1-5-1-15,0-4 1 16,-2-2 0-16,-1 0 1 16,2 0 10-16,-2-2-4 15,0-15-7-15,4-2 6 16,-4 0 0-16,0 0-6 16,2 5 0-16,2 5-1 0,-1 4 8 15,0 5-14-15,4 0 7 16,-2 0-12-16,8 3 1 15,-1 16 7-15,-3 3 4 16,1-2-9-16,-8-1 8 16,5-8-1-16,-7-7 2 15,0-4 0-15,2 0 0 16,-5 0 3-16,3 0-3 16,-3 0 18-16,0-13-13 15,5-11-4-15,-3 4-1 16,7-4 0-16,1 5-1 15,-2 8 1-15,2-1 0 0,4 12-6 16,-1 0 3-16,8 0 2 16,-2 0-11-16,-1 17 0 15,4 8 10-15,-1-1-12 16,0-1-7-16,0-7 16 16,5-5 2-16,-2-8-2 15,0-3 4-15,3 0 1 16,1-11 5-16,-4-14-5 15,-2-5 0-15,-4-4 7 16,-12-4 0-16,-2 1 0 16,-4 0-4-16,0 7 9 15,-16 5 25-15,-5 8-31 16,3 9 6-16,8 8-5 16,1 0-7-16,-1 8-7 0,-1 32 4 15,4 9 3-15,7 0 4 16,0-5-4-16,7-8 0 15,17-8-9-15,7-7 9 16,-1-9-2-16,4-7-33 16,-7-5-16-16,1 0 25 15,-9 0-61-15,-16 0-59 16,-3-3-56-16,0-11-84 16</inkml:trace>
  <inkml:trace contextRef="#ctx0" brushRef="#br0" timeOffset="12593">8496 1951 535 0,'0'0'150'16,"0"0"-27"-16,0 0-19 15,0 0-56-15,0 0-17 16,0 0-28-16,0 0 5 16,0-3-6-16,10 14 1 15,17 1 4-15,9-8 20 16,4-4 4-16,-6 0 26 0,-7 0 8 16,-11 0-16-16,-13-10 31 15,-3-10 4-15,0-5-18 16,-12 1-27-16,-22-1-24 15,-3 6-15-15,-5 5 0 16,5 12-4-16,6 2-4 16,9 0-51-16,20 27-129 15,2 14-47-15,24 3-208 16</inkml:trace>
  <inkml:trace contextRef="#ctx0" brushRef="#br0" timeOffset="12860">9725 2317 930 0,'0'0'87'16,"0"0"-60"-16,0 0 76 15,0 0-34-15,0 0-38 16,0 0 81-16,-67 153-88 16,17-97-10-16,-8 4-1 15,-5 1-13-15,2-6 0 16,8-6-62-16,19-7-276 16</inkml:trace>
  <inkml:trace contextRef="#ctx0" brushRef="#br0" timeOffset="14751">10483 1980 732 0,'0'0'203'0,"0"0"-69"0,0 0-6 15,0 0-16-15,0 0-46 16,0 0-41-16,-86-64 2 15,61 64-27-15,-6 16 0 16,2 25 0-16,4 6 6 16,10 10-14-16,15 4 8 15,0 0 0-15,5-4 0 16,35-10 0-16,10-14-7 16,-2-15-2-16,2-12-13 15,-5-6 21-15,-3 0-11 16,1-21 12-16,-3-15 12 15,-3-11-8-15,-3-10 0 0,-8-10 3 16,-4-4-6-16,-9-6 18 16,-13 5 1-16,0 5-1 15,0 8 26-15,0 18-22 16,-13 16 1-16,4 14 7 16,4 8-14-16,2 3-17 15,-4 17-5-15,-2 41-6 16,-1 18 6-16,5 15 8 15,5 0-3-15,0-3 0 16,0-8 1-16,0-20 0 16,18-18-1-16,-5-22-4 15,-5-10 0-15,5-10-8 16,-2 0 7-16,11-11 5 16,6-20 1-16,5-5 8 0,1 4-9 15,-3 2 0-15,1 6 1 16,-6 6-1-16,-2 13 0 15,0 5-4-15,-3 0-7 16,1 11 11-16,3 13-25 16,-4 8-4-16,-2-6 10 15,2-1-6-15,0-9 23 16,3-10 1-16,1-6 2 16,0 0-1-16,-1 0 2 15,0-17-2-15,-5-10 14 0,-7-9-12 16,-3 0-2-1,-9-2 15-15,0 0 2 0,0 4 18 16,0 4-29-16,-21 11-4 16,-1 8 11-16,4 8-13 15,2 3-1-15,1 3 0 16,6 33 2-16,6 2-9 16,3 9 8-16,0 1 0 15,0-4 4-15,19-7-3 16,2-3-2-16,3-12 1 15,7-12-5-15,-1-10 1 16,4 0 0-16,3 0 4 16,-4-27 3-16,1-3 1 15,-6-1-4-15,-4 1 0 16,-5 1 1-16,-1 4 3 0,-10 7-4 16,2 5 0-16,-1 10-6 15,1 3 7-15,4 0-2 16,7 0-3-16,-5 16 0 15,-1 2-3-15,-2-3 7 16,-10-4-24-16,0 0 15 16,-3-8-4-16,0-3 6 15,0 0 7-15,0 0 0 16,0-5 9-16,-21-20-8 16,-3 3-1-16,-2 0 19 15,2 3-17-15,-3 11 4 16,9 4 4-16,-1 4-10 0,6 0 0 15,8 15-13-15,5 17 13 16,0 12 3-16,0 0-1 16,15-3-2-16,12-2 0 15,4-10 4-15,5-8-10 16,1-13-9-16,-3-8 12 16,-3 0-3-16,-4-4 12 15,-3-22-6-15,0-12 1 16,-6-4 0-16,-2-7 26 15,-3-10-8-15,-8-1-1 16,-5-6 33-16,0 3-37 16,-15 8 14-16,-6 8-8 15,-1 23-6-15,7 9 13 16,9 11-24-16,6 4-2 16,0 0-1-16,0 35-11 0,3 23 10 15,13 18-1-15,-4 7 4 16,0-1 4-16,-2-2-6 15,-5-8 0-15,4-12-7 16,-5-16 6-16,2-13 0 16,-4-15-11-16,-2-10 6 15,3-6 2-15,-3 0-1 16,0-3 5-16,0-30 19 16,3-11-14-16,7-11-9 15,6 6 4-15,-2-4 0 16,4 12-6-16,-2 8 4 15,-1 8-6-15,-2 12 4 0,1 10-22 16,2 3 7 0,0 0-10-16,-4 22-7 0,-3 9 27 15,-4 6-28-15,-5 2 18 16,0 5 18-16,-21-9-4 16,-6-4 4-16,3-7 0 15,1-9 2-15,9-5 1 16,7-7-2-16,7-3 0 15,0 0 6-15,0 0-1 16,0 0-1-16,10 0-4 16,17 0 8-16,4 6-4 15,9 0-4-15,5-1 0 0,8 0-6 16,5-2-9-16,3-1-130 16,-3-2-138-16,-3 0-292 15</inkml:trace>
  <inkml:trace contextRef="#ctx0" brushRef="#br0" timeOffset="15381">12799 2195 822 0,'0'0'258'0,"0"0"-73"0,0 0-34 16,0 0-44-16,0 0-29 16,0 0-66-16,0 0-11 15,-15-19-2-15,15 55-10 16,0 11 11-16,5 3 0 16,11-9 4-16,5-3 6 15,6-5-10-15,1-11 0 16,6-8 0-16,-1-14 11 15,7 0-13-15,12-17 2 16,1-23 0-16,-2-13 17 16,-5-4-14-16,-16-7-3 15,-14-2 28-15,-11 0-8 16,-5 2 11-16,0 5-16 16,-27 12-10-16,-4 10 27 0,13 19-30 15,6 12 5 1,10 6-2-16,2 0-5 0,-5 30-1 15,0 31-19-15,-1 21 20 16,-1 12 10-16,4 5-10 16,0 8 0-16,0 6 0 15,-6 11 7-15,0 10-14 16,-4 1-3-16,5-3-34 16,2-27 17-16,6-34-22 15,0-35 0-15,14-31 37 16,20-5 12-16,3-19 2 15,6-30-2-15,-1-20 1 0,2-20 13 16,-11-4-10-16,-9-3 11 16,-11 11 1-16,-13 14-14 15,0 12-1-15,-30 12-1 16,-28 15-36-16,-10 9-32 16,-6 15-155-16,7 3-109 15,9 5-376-15</inkml:trace>
  <inkml:trace contextRef="#ctx0" brushRef="#br0" timeOffset="15694">12713 2009 524 0,'0'0'282'0,"0"0"-120"0,0 0-10 16,0 0-21-16,0 0-36 15,0 0-19-15,-64-74-64 16,48 74-11-16,-5 20-2 16,8 9 8-16,2 4-10 15,11-5 3-15,0-7 0 16,16-4 3-16,13-9 0 16,0-8-2-16,-5 0 11 15,-9 0 1-15,-6-16 11 16,-9-6-13-16,0-1-8 0,-6 2-3 15,-28 7-16-15,-6 11-122 16,1 3-171-16,5 0-556 16</inkml:trace>
  <inkml:trace contextRef="#ctx0" brushRef="#br0" timeOffset="17053">14122 2050 740 0,'0'0'211'16,"0"0"-94"-16,0 0 42 15,0 0-24-15,0 0-31 16,0 0-47-16,-49-115-29 0,49 115-19 16,0 16-9-1,0 36-10-15,0 20 10 0,-7 16 1 16,-8 8 9-16,1 3-10 15,-2-2 5-15,0-7-3 16,5-13-2-16,1-22 0 16,4-22-6-16,4-19-7 15,2-14-52-15,-5 0 20 16,0-33 29-16,-1-25 11 16,-1-14-10-16,1 1 15 15,-2 8 2-15,-8 13-2 16,-5 14 0-16,-10 17-2 15,4 6-4-15,-7 13-2 0,10 0 1 16,5 0-2-16,7 0 8 16,12 16-4-16,0 9-1 15,4-6 0-15,35 0-21 16,15-5 21-16,14-8 2 16,6-6 4-16,-2 0 2 15,2-14 5-15,-7-16-7 16,-9-12 5-16,-9-5 7 15,-9-5 31-15,-10-3-14 16,-12 3 8-16,-8 5 7 16,-10 12-22-16,0 12 7 15,0 12 6-15,0 9-8 16,0 2-11-16,0 0-16 16,-10 8-9-16,-4 31 8 0,-4 13 2 15,-4 14 0 1,4 5-1-16,2 4 2 0,4-4-2 15,0-5 0-15,5-14 0 16,7-13-1-16,0-20 1 16,0-10-6-16,0-9-33 15,3 0 33-15,23-20 6 16,6-15 0-16,2-10 0 16,0 4 6-16,-7 2-3 15,-8 12-3-15,-7 10 0 16,-6 12 1-16,-3 5-5 15,4 0 4-15,1 3-17 0,11 18 14 16,-1 7 3 0,4-1-3-16,2-4 3 0,4-6 0 15,-4-9-1-15,0-8 1 16,0 0 0-16,5 0 9 16,-2-12-9-16,-3-15 6 15,-6-6-2-15,-5-4-4 16,-10 3 12-16,-3-2-4 15,0 8-1-15,0 6 22 16,-12 8-25-16,-6 6 7 16,-1 8-11-16,1 0 0 15,2 19-6-15,4 23 2 0,12 10 4 16,0-2 8-16,0-4-7 16,25-10-2-16,2-8 1 15,13-9 0-15,-3-9-4 16,5-4 4-16,11-6-37 15,-5 0-6-15,13 0-145 16,4-22-191-16</inkml:trace>
  <inkml:trace contextRef="#ctx0" brushRef="#br0" timeOffset="17412">15359 2201 927 0,'0'0'164'0,"0"0"-13"0,0 0-21 16,0 0-46-16,0 0-75 15,0 0-4-15,-16 25-1 16,29 22-3-16,-4 8 4 16,1 2 2-16,2-2-6 15,0-2 5-15,1-12-6 16,-2-14 0-16,-1-13 0 15,-2-14 4-15,-5 0-4 16,10 0 12-16,2-22 34 16,10-19 22-16,6-14-61 0,1-6-1 15,2-6 9 1,-2 5-15-16,-3 5 0 0,-5 15 0 16,-5 18-14-16,-6 15-16 15,-5 9-67-15,2 17-78 16,6 26 53-16,-5 10-71 15,7-4-157-15</inkml:trace>
  <inkml:trace contextRef="#ctx0" brushRef="#br0" timeOffset="18523">15861 2415 364 0,'0'0'295'16,"0"0"-127"-16,0 0 21 15,0 0-36-15,-29-142-27 16,11 112-5-16,0 10-58 15,-1 4-23-15,2 8 2 0,4 8-26 16,-5 0-16-16,2 2-7 16,-5 37 7-16,0 5 0 15,5 5 3-15,11-5-5 16,5-6 2-16,0-2-7 16,5-11 6-16,17-3-28 15,3-10-13-15,-1-12 6 16,0 0 16-16,0 0 20 15,-5-15 2-15,-4-6 0 16,1-4 6-16,-5 5-8 16,2 6 0-16,-10 7 11 15,-3 7-6-15,3 0 4 0,4 0-9 16,4 0-7-16,5 16-3 16,5 0 10-16,0 3 0 15,3-10 1 1,2-3 4-16,4-6-4 0,7 0 3 15,-1-6-1-15,4-24 6 16,-3-8-8-16,-10-12-1 16,-2-5 24-16,-13-6-10 15,-7-5 22-15,-5-2-11 16,0 2-2-16,-5 5 7 16,-17 8-13-16,-2 20-6 15,9 11 10-15,6 18-9 16,5 4-10-16,4 0-2 15,-9 15-16-15,-3 38 9 16,0 18 7-16,0 20 0 0,6 3 4 16,6 2 0-16,0-8-4 15,0-11 0-15,8-17 5 16,11-17-14-16,2-23 6 16,0-11 3-16,8-9-3 15,8 0 5-15,2-25-2 16,-2-8 3-16,-7 0 1 15,-6 1 4-15,-11 4-8 16,-5-3 0-16,-1 4 3 16,-4 5 7-16,-3 4-10 15,0 11 0-15,0 7 3 0,0 0-14 16,6 0 7-16,4 19-4 16,-5 17 0-16,4 6 10 15,-2 4-4-15,-4-1 2 16,0-10 0-16,0-5-2 15,-1-14 2-15,5-10 0 16,-1-6-1-16,3 0 7 16,6-16-6-16,4-16 5 15,2-7-4-15,-3 3 6 16,-2 0-7-16,-3 11 0 16,-8 12 0-16,-2 7 4 15,0 3-7-15,-3 3 3 16,10 0-13-16,1 14 11 15,2 16-9-15,0 5 11 0,-2-1-5 16,8-7 10-16,5-8-5 16,1-13 0-16,8-6 2 15,4 0-6-15,0-11 4 16,-3-16 0-16,-8-6 8 16,-7-3-4-16,-9-3-4 15,-10-2 4-15,0-3-3 16,0 5 12-16,-29 9-13 15,5 11 0-15,9 11 1 16,6 8 2-16,2 0-6 16,7 21-4-16,-3 26 7 15,3 10 1-15,0 2-1 0,0-7 0 16,0-7-5-16,0-5 0 16,16-9-14-16,8-9-88 15,19-14-72-15,15-8-102 16,15 0-210-16</inkml:trace>
  <inkml:trace contextRef="#ctx0" brushRef="#br0" timeOffset="19041">17783 2243 949 0,'0'0'116'0,"0"0"10"16,0 0-13-16,0 0-49 16,0 0-23-16,0 0-38 15,-13 69 36-15,13-27-5 16,0 0-32-16,0 2 21 16,0-2-14-16,0-4-8 15,0-5 11-15,6-11-12 16,12-11 0-16,4-8 8 15,6-3-1-15,9 0 0 16,8-30-5-16,0-11 0 16,2-9 19-16,-11-3-20 15,-11 2 4-15,-11-1 7 16,-9 1-6-16,-5 10 0 0,0 13-6 16,0 11 2-16,0 10 3 15,0 7-5-15,0 0-15 16,-8 27 4-16,-3 18 9 15,-2 7 2-15,8-3 0 16,5-2 0-16,0-6-1 16,0 0 1-16,0-7 0 15,21-4 0-15,-3-3 6 16,1-4-9-16,-1-10 3 16,-12-5 0-16,-6-8-6 15,0 0 6-15,0 0-34 16,-37 0-25-16,-8-19-157 15,-8-11-51-15,8-16-339 0</inkml:trace>
  <inkml:trace contextRef="#ctx0" brushRef="#br0" timeOffset="19321">17773 1916 522 0,'0'0'236'15,"0"0"-84"-15,0 0-54 16,0 0-17-16,0 0-22 0,0 0-11 16,-140 95-25-1,140-53-22-15,2-10 15 0,33-9-11 16,-1-10 4-16,-2-13 27 16,-1 0 8-16,-7 0 22 15,-11-5 5-15,-4-17-36 16,-9 0 2-16,0-3-36 15,-22 4-1-15,-17 6-11 16,-7 7-96-16,7 8-126 16,7 0-215-16</inkml:trace>
  <inkml:trace contextRef="#ctx0" brushRef="#br0" timeOffset="22513">18971 2498 528 0,'0'0'257'0,"0"0"-125"0,0 0 17 15,0 0 6-15,0 0-53 16,42-148-3-16,-42 112-48 16,-8 6-1-16,-11 5 4 15,1 6-36-15,-1 10 3 16,1 4-7-16,0 5-11 16,-9 0-3-16,-4 0-2 15,-2 30 2-15,2 9-2 16,4 11 3-16,11 1-1 0,16-4 0 15,0 0-7 1,9-17 4-16,22-8-18 0,3-15 19 16,-1-7-6-16,-2 0 4 15,-4-23 4-15,-3-10 7 16,-6-3-5-16,-2-6 7 16,-1-1-9-16,-6 4 0 15,1 9 3-15,-7 17-3 16,-3 9 0-16,0 4-3 15,0 0 2-15,0 0 1 16,5 28-27-16,5 16 27 16,-1 13 1-16,6-4 1 15,1-3-2-15,-1-12 0 16,10-13 2-16,-1-6-1 0,0-16-1 16,7-3 0-16,3 0 14 15,6-37-13-15,5-9 3 16,0-11 1-16,-1-10-2 15,-8-4 5-15,-11-6-8 16,-13 0 0-16,-12 6 11 16,0 1-8-16,0 15 6 15,-25 18-6-15,10 11-3 16,4 18 21-16,1 8-21 16,10 0 0-16,-6 3-5 15,-4 45-14-15,-4 23 19 0,-2 16 3 16,4 7-2-1,12-9-1-15,0-8 0 0,0-14 0 16,9-15 5 0,10-18-5-16,5-9 0 0,-3-7-1 15,6-9 4-15,2-2 1 16,-3-3-4-16,8 0 0 16,0-13 9-16,-1-17-7 15,4 0 3-15,-3-7-5 16,3-1 5-16,-7-1 2 15,-2 1-7-15,-4 2 0 16,-6 11 3-16,-6 12-2 16,-2 4-2-16,-2 9-1 15,11 0-6-15,2 3 4 0,7 27-1 16,-6 9 2-16,-1 4-7 16,-8 2 11-16,-2-4-1 15,-1-2 0-15,-5-12 1 16,1-10-5-16,1-9 4 15,-1-8 0-15,0 0-5 16,1 0 8-16,4 0-3 16,5-25 1-16,2-5 2 15,-2-3 6-15,-8-6-9 16,-5-2 0-16,-3-3 7 16,0 0-7-16,0 8 0 15,0 10 6-15,0 8-4 16,-3 16 1-16,-3 2-3 0,1 0-12 15,-8 5 3 1,0 31-1-16,5 16 10 0,5 1 0 16,3-2 4-16,0-7-6 15,3-8 2-15,15-8 0 16,-2-12-11-16,5-10 10 16,3-6-8-16,6 0 9 15,1-6 0-15,0-16 9 16,-4-6-9-16,4-7 0 15,-1-4 5-15,4-5-3 16,-7 9-2-16,-3 10 0 16,-11 11 3-16,-3 9-4 0,-7 5 1 15,5 0-6 1,5 0-4-16,5 2 6 0,4 18 2 16,-7 5-1-16,-6-4-8 15,1-8 9-15,-7-1-17 16,-1-12 17-16,1 0-6 15,-3 0 15-15,0 0-7 16,0 0 9-16,0-19-8 16,0-6 5-16,-15-2-6 15,-1 2 0-15,-2 5-2 16,3 7 3-16,0 2-2 16,-4 11 1-16,4 0-19 15,-6 0 19-15,-1 19-9 16,9 17 9-16,5 11-9 15,5 2 13-15,3-2-4 0,0-8 0 16,3-15 0-16,13-7-7 16,-5-9-11-16,-1-8-10 15,1 0 21-15,-1 0 11 16,3-11-4-16,-5-10 6 16,1-8-1-16,4 5 21 15,-11 5-21-15,1 5-2 16,-3 11 20-16,0 3-18 15,0 0-1-15,0 0-4 16,5 0-18-16,3 0 15 16,5 22-7-16,1 3 10 15,9 0 1-15,1-3 1 0,3-6-2 16,4-7 1-16,-4-5 5 16,1-4-5-16,-1 0-1 15,7-21 0-15,-1-13 14 16,-2-1-8-16,-1-4-3 15,-5 4 5-15,-4 2-5 16,-2 6 11-16,-8 4-14 16,2 10 0-16,-5 7-4 15,5 6 4-15,0 0-3 16,-2 0-4-16,8 25 0 16,-9 5-1-16,1 3 1 15,-4-9 7-15,-4-7 1 16,0-9 6-16,0-8-9 0,-3 0 2 15,0 0 0 1,0 0 26-16,0-5-26 0,0-15 2 16,0-4 4-16,0-3-1 15,-9-1-5-15,-9 3 0 16,-1 6 2-16,1 2-1 16,-1 7-1-16,1 7-13 15,0 3 7-15,-4 0-11 16,4 27 17-16,5 17-3 15,5 6 8-15,8-1-14 16,0-5 9-16,0-6-1 16,8-10-6-16,20-14-7 0,6-14-2 15,-1 0 10 1,7-11 6-16,-1-24 10 0,1-12-10 16,-9-3 0-16,-7-11 32 15,-8-7-17-15,-7-1 12 16,-7-6-1-16,-2 12-10 15,0 12 8-15,0 15-21 16,0 17-2-16,0 10 13 16,0 9-10-16,0 0-8 15,0 3-7-15,0 41-2 16,0 16 5-16,0 17 9 16,-2 8-1-16,2-7 0 15,0-12 4-15,0-17-4 16,9-18 0-16,10-16-4 15,-4-3-13-15,2-12 14 0,2 0 3 16,-6 0 1-16,2 0 9 16,1-19-8-16,-5-6-2 15,2 0 3-15,-5-4-2 16,0 5-1-16,-6 11 0 16,-2 5 0-16,0 8 2 15,3 0-4-15,0 0-6 16,7 11-9-16,1 14 15 15,5 2 2-15,-1-8 0 16,10-5-4-16,1-9-4 16,11-5 8-16,3 0-2 15,3-19 2-15,-7-14 4 16,-4-3-4-16,-14 0 0 0,-7 1 15 16,-11 4-12-16,0 11 26 15,0 2-11-15,-2 11-16 16,-10 7 12-16,-6 0-14 15,-4 13 0-15,-6 34-8 16,-2 18 21-16,-4 20-16 16,10 12 3-16,-1 19 0 15,3 24 8-15,4 16-8 16,-3 18 1-16,-3 1 8 16,-6 2-1-16,-4-12-8 15,-6-17 0-15,1-27 6 16,5-38-8-16,9-37 2 15,4-28 0-15,-7-18 14 16,-5-18 2-16,-6-31 4 0,2-20-20 16,8-22 3-16,15-21-14 15,14-9 7-15,0-6-33 16,43 1 8-16,15 7-34 16,11 7-22-16,11 7-74 15,12 9-155-15,18-3-254 16</inkml:trace>
  <inkml:trace contextRef="#ctx0" brushRef="#br0" timeOffset="25580">21923 2380 134 0,'0'0'147'0,"0"0"15"16,0 0 22-16,0 0-47 15,0 0-4-15,0 0-17 16,85-140-16-16,-79 110-1 15,-3 5-23-15,-3-3-1 16,0 11-2-16,0 7-23 16,0 4-11-16,0 6 22 15,0 0-48-15,0 0-6 16,0 0-7-16,-11 20-5 16,-11 18 5-16,-6 14 0 15,7 6 2-15,5-3 0 16,8 0 0-16,8 2 0 15,0-4-2-15,5-4 0 16,24-16-1-16,0-16 1 0,8-17-4 16,3 0 4-16,5-27 1 15,5-12 12-15,-5-5-13 16,5-2 0-16,-5-4 3 16,1-3-3-16,-7 6 0 15,-2 9-1-15,-11 8 6 16,-8 13-7-16,-9 16 2 15,3 1-7-15,2 0 0 16,9 10 2-16,-2 15-2 16,-2 2 5-16,-8-3 1 15,-1-4-4-15,-4-12 5 16,-3-2-5-16,-3-6-7 0,0 0 17 16,0 0-5-16,0 0 11 15,0-3-8-15,0-13 3 16,-19-4-6-16,1 1 0 15,2 5-1-15,-1 1 1 16,-1 7-2-16,2 1-1 16,1 5-1-16,-1 0 0 15,-3 2-8-15,5 28 12 16,-4 9-4-16,5 1 4 16,10 2 0-16,3 0-3 15,0-6 5-15,0-12-8 16,19-8-2-16,-4-6-19 15,-3-10 22-15,6 0-5 0,-5 0 10 16,5-20 0 0,-9 3 3-16,-4-5 8 0,0 3-11 15,-2 2 0-15,-1 7 20 16,1 4-13-16,0 3-7 16,-3 3 0-16,10 0-7 15,4 0 7-15,9 5-7 16,7 15 7-16,-3-4-2 15,1 3 3-15,-1-9-2 16,1-8 2-16,-4-2-1 16,0 0 13-16,0-19-13 15,-1-12 0-15,-2-5 6 0,-6-10-3 16,-3 1-3 0,-6-6 3-16,-6-8 0 0,0 4 15 15,0 0-9-15,-18 4-5 16,-4 4 22-16,-2 11-26 15,3 14 2-15,8 11 3 16,5 9-3-16,5 2-4 16,0 0-2-16,-1 38-15 15,4 22 14-15,0 20 7 16,0 5-2-16,7-3 0 16,14-2 6-16,0-8-5 15,1-17-1-15,-1-17 0 16,-6-18-7-16,-3-15 7 0,6-5 0 15,1 0 4 1,9-11-1-16,9-19 8 0,3-5-11 16,2-1 0-16,3-6 1 15,-5-2 1-15,0 3-2 16,-9 5 0-16,-10 11 3 16,-2 14-7-16,-8 11 4 15,2 0-3-15,2 3-10 16,1 19 11-16,-5 6-3 15,-4-1 5-15,-7-7-8 16,3-4 4-16,-3-11-5 16,0-5 0-16,0 0 3 0,0 0 12 15,0 0-6 1,-3-5 5-16,-19-17-2 0,5 0 0 16,-6 0-3-16,5 0 0 15,1 8 2-15,1 3-2 16,3 8 0-16,5 3-3 15,-5 0-18-15,-3 9 15 16,-2 29 5-16,4 9 2 16,1 5-4-16,13 3 3 15,0-2 0-15,0-9 0 16,27-12 2-16,10-7-9 16,2-14 5-16,8-11 2 15,-1 0-2-15,-1 0 3 16,2-25-1-16,-8-7 0 15,-3-2 4-15,-8-2 3 0,-4 1-7 16,-8-1 0-16,-10 6 17 16,-4 8-7-16,-2 6 0 15,0 10 3-15,0 4-12 16,0 2 11-16,0 0-12 16,0 0-23-16,0 21 20 15,0 15 0-15,0 3 3 16,0-1 0-16,0-8 4 15,0-8-6-15,5-6 2 16,16-6-7-16,6-10 6 0,4 0 2 16,-4 0 1-1,-3-4 1-15,-8-12-1 0,-4-1 5 16,0 0-7-16,-2 2 0 16,-7 3 6-16,2 1-5 15,-2 3-1-15,-3 3 0 16,3 5 2-16,-3 0-7 15,7 0 4-15,-1 0-8 16,4 8 1-16,4 11 8 16,1 3 0-16,4-3 0 15,-1-5 2-15,1-3-2 16,5-9 0-16,0-2 0 16,7 0 5-16,3-8-4 15,-4-18-1-15,1-11 6 16,-7-1-2-16,-8-9 12 0,-8 1-6 15,-5-5-2-15,-3 0 25 16,0-4-16-16,-21 2-1 16,-6 6-4-16,3 12-9 15,5 13 23-15,9 14-26 16,5 5 0-16,5 3-7 16,0 3 3-16,0 37-9 15,0 19 11-15,0 12 4 16,5 6 3-16,11 0-5 15,2-8 0-15,4-12-5 16,6-12 8-16,2-12-6 16,-3-14 2-16,1-11 1 0,-1-8-1 15,7 0 1 1,3-25 0-16,3-13 8 0,2-4-7 16,-5-2 0-16,-3 0-1 15,-7 1 1-15,0-5 6 16,-2 13-7-16,-6 8 0 15,-8 10-4-15,-4 11 4 16,4 6-2-16,2 0-2 16,3 25-6-16,-2 14 2 15,-4 7 4-15,-4 1 4 16,-4-5-4-16,-2-15 4 16,0-10-1-16,3-9 0 15,-3-8 2-15,0 0 1 16,0 0-2-16,0 0 0 15,0-19 5-15,0-14 0 0,0-1-5 16,-3-2 0-16,-15 6 0 16,4 11-1-16,1 6 1 15,0 10-10-15,8 3 9 16,-4 0-21-16,-4 16 11 16,3 18 4-16,2 5 14 15,5 1-16-15,3-7 7 16,0-6-7-16,0-5 4 15,16-8-15-15,-8-5 10 16,5-9-9-16,-2 0 15 16,-4 0-2-16,5-6 6 15,-2-19 0-15,-2 3 8 0,2 1-7 16,-7 1-1-16,0 6 9 16,-3 2-7-16,0 10 20 15,0 2-22-15,5 0-7 16,8 0 5-16,3 20-7 15,-2 8 9-15,4-4 0 16,1 1 1-16,9-6-1 16,2-7 0-16,4-10 0 15,0-2 5-15,-4 0 5 16,4-2-10-16,-3-27 2 16,-4-7 0-16,-3-4 18 15,-6-6-16-15,-2-5 8 16,-13-1 19-16,-3-9-31 0,0 2 18 15,0-2-7 1,-6 11-8-16,-7 17 21 0,8 14-24 16,2 14 0-16,-4 5 4 15,4 0-4-15,-3 10-9 16,-9 34-8-16,3 17 17 16,-6 10 6-16,5-3-6 15,13-4 0-15,0-6-3 16,0-8 8-16,21-12-5 15,1-8 0-15,-7-11-19 16,1-5-10-16,-8-5-83 16,-2-9-76-16,-2 0-82 15,-4-17-165-15</inkml:trace>
  <inkml:trace contextRef="#ctx0" brushRef="#br0" timeOffset="26534">24642 2182 67 0,'0'0'578'16,"0"0"-522"-16,0 0-30 16,0 0 122-16,0 0-34 15,190 19-17-15,-123-16-26 16,-7-3-25-16,-7 0-2 16,-11 0-33-16,-2 0 6 15,-6 0 20-15,-3-5-27 16,-4-9 33-16,-5-3-10 15,-7 1-19-15,-4-6 32 0,-1 0-19 16,-10-3-2-16,0 6 12 16,0 0-33-16,0 8 15 15,-10 3-12-15,2 8-5 16,-5 0 1-16,2 2-3 16,1 28 0-16,7 9-1 15,3 4 7-15,0 4-8 16,0-5 2-16,16-6 0 15,8-6-1-15,7-11 1 16,6-5 0-16,5-13-1 16,7-1 9-16,-3 0-8 15,0-15 0-15,-7-15 2 0,-5-6 7 16,-10 0-9 0,-8 0 0-16,-5 6 7 0,-1 11 3 15,-4 8-13-15,0 5 3 16,6 6-5-16,4 0-2 15,2 6 3-15,1 22 4 16,-8 3-7-16,-4-2 11 16,-4-4-4-16,0-9 0 15,-3-7 2-15,0-9-6 16,0 0 4-16,0 0 0 16,0 0 13-16,0 0-9 15,0 0 6-15,0-11-10 16,0-9 0-16,-10 1 2 0,-4 0-2 15,-2 9 0-15,1-2-5 16,-1 6 3-16,1 6 1 16,0 0-10-16,-6 0 10 15,-4 25-6-15,0 8 7 16,1 8 0-16,3 0-2 16,11-2 7-16,7-9-10 15,3-5 5-15,0-8 0 16,0-10-6-16,16-7 6 15,5 0 0-15,3-7 9 16,7-24 0-16,-4-5-6 16,-2-5-2-16,-7-9 1 15,-5-1 21-15,-10-10-22 16,-3 0 5-16,0-2 14 0,0 0-17 16,0 8 11-16,0 5-14 15,0 14 1-15,0 12 1 16,0 16-2-16,0 8 0 15,0 0-5-15,0 47-12 16,0 19 12-16,0 22 4 16,-6-1 1-16,6 4 0 15,0-14 0-15,0-8 0 16,24-12-2-16,16-15 7 16,15-12-10-16,6-13 0 15,0-15-21-15,-12-2-12 16,-19 0-110-16,-30 0-150 15,-5-8-245-15</inkml:trace>
  <inkml:trace contextRef="#ctx0" brushRef="#br0" timeOffset="27833">26714 2317 738 0,'0'0'154'0,"0"0"-38"16,0 0 18-16,0 0-14 16,-192-61-11-16,133 45-47 15,11 2-31-15,4-5 12 16,5-1-25-16,9 1 10 0,-1-5-9 15,7-4-11-15,5 1 12 16,6-4-20-16,13-7 0 16,0-11 7-16,7-15-6 15,30-5-2-15,9 7 0 16,-4 14-10-16,-8 18 10 16,-10 16-12-16,-5 14 12 15,-4 0-8-15,1 25 7 16,-10 24-5-16,-6 14 7 15,0 12-4-15,-32 13 2 16,-10 3 2-16,-1-3 0 16,4-3-1-16,5-8 7 15,10-17-12-15,11-18 6 0,13-20-1 16,0-20-2-16,52-2 0 16,25-22 3-16,26-32 12 15,11-16 11-15,5-6 3 16,-9-1-10-16,-19 10-9 15,-17 21 8-15,-32 16-15 16,-21 19 0-16,-13 8-3 16,-8 3-24-16,0 3-153 15,-22 21-191-15</inkml:trace>
  <inkml:trace contextRef="#ctx0" brushRef="#br0" timeOffset="29281">6404 3478 624 0,'0'0'168'0,"0"0"-27"16,0 0-8-16,0 0-15 15,0 0-13-15,0 0-8 16,-16-75-17-16,13 72-9 16,-4 3-40-16,4 0-4 0,-2 0-8 15,-1 0-19-15,-4 6-2 16,-1 24 2-16,1 12 6 16,1 7-2-16,9 3-4 15,0-3 0-15,0-4 0 16,14-15 0-1,15-11-9-15,5-16-8 0,1-3-6 16,5-6 18-16,0-30-4 16,-4-13 9-16,-2-12 9 15,0-7-7-15,-7-7 3 16,-5-2 6-16,-10 3 1 16,-6 9 9-16,-6 18-12 15,0 15-6-15,0 14 27 16,0 18-16-16,0 0-9 0,0 0-5 15,-11 27-9-15,-5 34 9 16,-2 22 2-16,5 16 0 16,7 11 0-16,3 12 1 15,3 12-5-15,0 3 2 16,-2-3 0-16,-3-7 0 16,5-14-19-16,0-27-27 15,0-32-9-15,0-26 9 16,0-26 35-16,16-2-4 15,5-22 15-15,10-30 17 16,3-25-7-16,2-16 7 16,-5-18 10-16,-7 8-21 15,-17 10 6-15,-7 22-12 0,-7 28 2 16,-35 21-5-16,-11 16-12 16,-5 6-10-16,7 0-10 15,11 3-49-15,12 10-94 16,10-1-102-16,3-9-321 15</inkml:trace>
  <inkml:trace contextRef="#ctx0" brushRef="#br0" timeOffset="29621">6187 3208 617 0,'0'0'159'0,"0"0"-60"16,0 0-15-16,0 0-54 15,0 0-28-15,0 0 8 16,-7 41-10-16,28-17 0 16,0 0 4-16,-2-14-1 15,3-3-6-15,-5-7 10 16,-1 0 6-16,-1-2 27 15,-9-25 18-15,-6-6 18 16,0-1-16-16,0 7-20 16,-8 3-12-16,-16 10-28 0,-2 5-13 15,5 9 12-15,5 0-72 16,13 9-25-16,3 27-52 16,19 5-95-16</inkml:trace>
  <inkml:trace contextRef="#ctx0" brushRef="#br0" timeOffset="30696">7399 3516 945 0,'0'0'121'0,"0"0"-10"15,0 0 30-15,0 0-59 16,0 0-19-16,0 0-34 16,-88-61-25-16,88 61-4 15,0 19-10-15,0 17 10 16,21 5 4-16,6 4 5 16,7-4-10-16,11-5 1 15,8-11 0-15,2-10-5 16,0-11-5-16,3-4 6 15,-9-9-2-15,-3-21 12 16,-16-5-5-16,-9-5-1 16,-15 8 1-16,-6-4 14 15,0 6-8-15,0 7 9 0,-11 7 11 16,1 8-13 0,1 8 9-16,-1 0-23 0,-1 39 0 15,-7 27-1-15,2 22 2 16,0 14-1-16,2 4 4 15,2 8 3-15,-1-8-9 16,-1-7 2-16,1-2 0 16,3-15 0-16,1-16 0 15,4-16 0-15,-2-20-1 16,-2-19-6-16,-9-11-1 16,-9 0-5-16,-10-11 5 15,-7-25 3-15,-1-16-5 0,5-11 2 16,3-8-22-16,16-4-13 15,12 9 41-15,9 5-22 16,0 0-13-16,46 1 26 16,17-3-14-16,17-3-19 15,6 0 15-15,-6 1 1 16,-7 10 24-16,-19 10 2 16,-11 12 2-16,-18 16 8 15,-9 4-1-15,-10 7 25 16,-4 1 10-16,-2 5-11 15,0-3 16-15,0 3-6 16,0-5-7-16,0-1 11 16,0 5-37-16,-2 1-4 15,-4 0-4-15,-4 0-14 16,-6 4 14-16,5 26 1 0,-2 11 1 16,10 6 11-16,3 3-12 15,0-3-1-15,22-9 0 16,9-11-3-16,9-12 2 15,5-13-11-15,0-2 12 16,8-6-1-16,-5-24 2 16,2-11-1-16,-14-6 5 15,-6 0-1-15,-11-2 1 16,-9 5-4-16,-10 7-1 16,0 6 22-16,0 8-19 15,0 10 6-15,-8 5-3 16,3 8-5-16,-1 0-2 0,6 0-11 15,0 4-1-15,0 27 12 16,0 10 1-16,0 0 0 16,11 1 0-16,8-1-5 15,6-5 1-15,-1 0-2 16,-5-6 6-16,-3-5-3 16,-11-6 3-16,-5-8-2 15,0-9-1-15,0-2-10 16,-5 0 2-16,-30 0-11 15,-14 0 17-15,-2 0-15 16,4-2-95-16,7-20-3 0,13-11-51 16,18-3-225-1</inkml:trace>
  <inkml:trace contextRef="#ctx0" brushRef="#br0" timeOffset="30957">8735 3769 859 0,'0'0'167'0,"0"0"-27"16,0 0 3-16,0 0-31 15,0 0-68-15,0 0-21 0,-28 74-10 16,1-30-1-16,-1 6 7 15,-9 6-17-15,-6 6-2 16,-12 4 0-16,-6-3-76 16,3-5-279-16,13-14-609 15</inkml:trace>
  <inkml:trace contextRef="#ctx0" brushRef="#br0" timeOffset="32790">9712 3538 716 0,'0'0'339'0,"0"0"-242"16,0 0 19-16,0 0 29 16,0 0-83-16,0 0-39 15,0 30-1-15,0 25-18 16,0 10 20-16,0 10-12 16,0 5-7-16,0-3 16 15,0 3-19-15,0-8 5 16,0-17 3-16,0-12-6 0,0-16-3 15,0-15-1-15,0-7 0 16,0-5 12-16,0 0-10 16,0-1 3-16,-3-36 7 15,3-12-7-15,0-12-7 16,0-8 3-16,0-8-1 16,0 0 3-16,-3-5-3 15,3 4 0-15,0 10 0 16,0 13 0-16,0 16-5 15,3 15-1-15,16 7-9 16,12 6 8-16,6 8-23 16,2 3-4-16,-3 0 26 15,-5 25-7-15,-7 19 11 0,-11 5-2 16,-8 10-4-16,-5-8 9 16,0-1-22-16,-2-6-25 15,-17-8 9-15,-2-6-30 16,2-8-25-16,4-8 14 15,6-9 10-15,9-5 70 16,0-3 4-16,19-26 8 16,20-10-1-16,12-5 7 15,2 0 27-15,-3 0 18 16,-11 5 4-16,-12 12-18 16,-8 4-16-16,-7 8 26 15,-6 0-5-15,0 2-39 0,-1-1 2 16,0 6 3-1,-5 5-10-15,2 1 16 0,-2 2-26 16,0 0 0-16,0 0-2 16,0 30-17-16,3 14 15 15,3 7 4-15,-3 8 0 16,4-7 4-16,1 0-4 16,2-8 0-16,4-11 1 15,-4-11-1-15,-1-11 0 16,1-11-6-16,1 0 6 15,5-6 8-15,5-27-7 16,0-8-1-16,-2-8 7 16,2-9-1-16,2-5-6 0,4 5 0 15,2 0 1-15,0 11 2 16,-8 17-3-16,-5 11 0 16,-1 13-2-16,-1 6 2 15,8 0-4-15,-1 28 1 16,2 10 2-16,-9 6-1 15,-4-2-5-15,-5-6 7 16,1-6 0-16,-2-5 5 16,2-14-8-16,-3-3 3 15,0-5 0-15,-1-3 1 16,-2 0-1-16,0 0 0 16,0 0 10-16,0-11-7 15,0-14 3-15,0-3-6 0,0 3 0 16,-2 5 0-16,-7 4 0 15,-4 3 0-15,5 5 0 16,-5 3 3-16,7-1-6 16,-1 6 3-16,-1 0 0 15,2-3-5-15,-1 3 2 16,1 0 3-16,-2 0-6 16,-2-3 4-16,-3 3 1 15,2 0-3-15,-5 0 4 16,1 0-7-16,0 6 1 15,3 7 6-15,-1 6 1 16,4 1 3-16,0 0-6 16,3-1 2-16,3-3 0 15,3 4-2-15,0 1 1 0,0 7 1 16,0-1-6-16,18 3 9 16,4-2-3-16,2-4 0 15,0-4-5-15,7-6 5 16,6-9-24-16,11-5 16 15,17 0 1-15,5-8 10 16,9-25-3-16,1-11 0 16,-7-11 1-16,-12-6 10 15,-11-10-11-15,-15-9 13 16,-9-5 17-16,-15 0-11 16,-11 5 6-16,0 9-7 15,-3 16-7-15,-15 19 18 0,-1 19-14 16,5 15 1-16,4 2-16 15,-5 19 6-15,-4 36-6 16,-2 16 1-16,10 11-1 16,4 9 5-16,4 0-5 15,3 0 0-15,0-3 2 16,-3-8 3-16,3-9-9 16,0-19 4-16,0-13 0 15,0-17-4-15,0-13-2 16,0-6-3-16,0-3 5 15,0 0 8-15,0-18 2 16,0-18-6-16,6-3 0 16,6-5-3-16,4-7 3 15,5 7 0-15,3 3-2 16,3 8-1-16,-1 14 2 0,-2 12-13 16,-3 7-3-16,-2 0 7 15,-1 18-8-15,-10 20 2 16,-8 9 11-16,0 8-7 15,-21-1 7-15,-6-7 4 16,6-11 1-16,11-14 0 16,10-10 0-16,0-4 0 15,0-6-2-15,0 1 4 16,28-3-2-16,15 0 1 16,15-9 0-16,9-12-1 15,6-1-19-15,-6 6-58 16,-12-1-43-16,-15 6-84 0,-19 5-10 15,-16 5-113-15</inkml:trace>
  <inkml:trace contextRef="#ctx0" brushRef="#br0" timeOffset="33182">10293 3218 360 0,'0'0'501'0,"0"0"-390"16,0 0-17-16,0 0 45 15,0 0-24-15,0 0-50 16,-76-63-21-16,73 63-37 15,3 0-7-15,-3 4-4 16,3 23-6-16,0 5 10 16,0-1 0-16,24-11 1 15,7-7-1-15,-4-7 6 16,-6-6 0-16,-8 0 24 16,-7-9-6-16,-6-13 22 15,0 0 5-15,-6-3-51 0,-28 9 0 16,-6 11-23-16,-2 5-78 15,2 0-116-15,15 8-184 16</inkml:trace>
  <inkml:trace contextRef="#ctx0" brushRef="#br0" timeOffset="35226">12514 3513 388 0,'0'0'422'0,"0"0"-310"0,0 0 91 16,0 0-43-16,0 0-64 15,0 0-7-15,-58-110-12 16,58 110-55-16,0 0-9 15,0 3-13-15,0 49 1 16,0 30-1-16,0 36 0 16,0 28 1-16,-18 19 5 15,-12 4-6-15,-1-13 0 16,4-32 0-16,17-34 7 16,10-31-8-16,0-30 1 15,31-18-12-15,6-11 11 0,3-3-11 16,5-32 12-1,-5-14-2-15,-6-10 2 0,-5-6 4 16,-13-8-4-16,-10-5 0 16,-6-5 3-16,0-2-1 15,-24 5-4-15,-22 11-4 16,-9 12 6-16,-12 15-8 16,6 12 0-16,3 11-1 15,6 5 2-15,9 9 6 16,12-1-4-16,13 4-2 15,9 2 7-15,6 0-5 16,3-4 5-16,0 4 0 16,0-5-8-16,12 2 5 15,30-5 3-15,14-3 3 0,7 0 0 16,11-2 8-16,-3 1-11 16,-2 4 0-16,-1 3 13 15,-12 5-12-15,-11 0 3 16,-5 0-3-16,-9 13 2 15,-7 12 2-15,-3 0-5 16,-2 5 0-16,-4 0 5 16,4-2-2-16,-8 2-3 15,2-8 0-15,-8-3 0 16,-2-7-1-16,-3-1 1 16,0-7 0-16,0 2-9 15,0 0 6-15,-15-6 3 16,-2 0 0-16,4 0 0 0,7-14-9 15,-1-14 7-15,7 1 2 16,0-14-3-16,0 0 6 16,0-3-6-16,19 3 3 15,2 7 0-15,0 4-5 16,5 5 5-16,1 9 0 16,-1 5 6-16,3 2-4 15,1 7-2-15,-9 2 0 16,4 0 1-16,-6 0-4 15,-8 6 3-15,-1 13 0 16,-4 8-3-16,-1 3 8 16,0 0-5-16,0 4 0 15,1-2 1-15,4-7 0 0,4-3-1 16,5-8 0-16,-4-8 3 16,1-4 1-16,-1-2-3 15,-6 0 4-15,4 0 2 16,-2-16 15-16,2-14-21 15,-5-3 4-15,-1-6 7 16,-7 3-10-16,0-2 9 16,-3-4 1-16,-28 6-6 15,1 1 3-15,-6 10-9 16,-1 11 0-16,0 6-5 16,6 8 5-16,4 0-1 15,6 0-2-15,2 27 3 0,6 13-4 16,8 9 4-1,5 6 0-15,0-4-4 0,8 0 8 16,29-16-8-16,6-7 3 16,6-12 1-16,4-13-5 15,-5-3 4-15,-3 0 1 16,2-19 2-16,-7-11 1 16,-4-3-4-16,-6-3 1 15,-6 0 0-15,-8 8 5 16,-3 8-5-16,-10 10 0 15,-3 8 14-15,0 2-13 16,0 0 3-16,0 0-4 16,5 0-5-16,8 12 0 15,0 20-1-15,-2 9 6 16,2 3 2-16,-2-8-2 0,-1-6 0 16,6-8-1-16,-8-7 1 15,2-14 0-15,-7 2 0 16,3-3 0-16,4 0 6 15,4-14-2-15,11-19-1 16,-4-2-3-16,4-1 0 16,-4-1 7-16,-3 7-7 15,4 3 0-15,-10 8 1 16,-3 10 1-16,-6 8-4 16,4 1 1-16,1 0-5 15,5 21 4-15,1 18-4 16,-4 2 6-16,3-3-6 0,-5-7 12 15,2-10-6-15,-4-6 0 16,-3-13 0-16,-3-2 4 16,0 0-2-16,0 0-2 15,0 0 12-15,3-25-11 16,2-7 1-16,11-2-1 16,-1-2-1-16,10-3 0 15,3 10-4-15,4 7 4 16,0 11-1-16,-8 11 1 15,0 0-1-15,1 6-3 16,-3 21 4-16,2 6-3 16,-3-3-4-16,0-2-16 0,1-1-26 15,-4-7-74-15,-2-7-126 16,-8-10-121 0</inkml:trace>
  <inkml:trace contextRef="#ctx0" brushRef="#br0" timeOffset="36457">14907 3747 894 0,'0'0'137'16,"0"0"1"-16,0 0 57 16,0 0-88-16,-13-168-36 15,-1 132-19-15,-2 9-25 16,1 8 3-16,9 13-15 15,-1 3-8-15,7 3 5 16,-3 0-12-16,-2 0-13 16,-8 39 9-16,-6 16 4 0,5 16 1 15,7 6-1 1,7-8 0-16,0-12-1 0,18-15-16 16,17-22-9-16,-1-18 15 15,-5-2-3-15,2-13 14 16,-4-29 0-16,-5-5 2 15,-4-2 6-15,-11-3-8 16,-7-3 0-16,0-4 17 16,-25 4-17-16,-8 0 19 15,-4 9-16-15,3 16 0 16,3 8-1-16,14 14-2 16,7 8 0-16,2 0-2 0,0 5-13 15,6 37 14 1,2 6 1-16,0 10 0 0,0 0 5 15,5-5-5 1,18-6 0-16,7-9-1 0,7-11 5 16,5-7-8-16,11-15 1 15,-5-5 2-15,4 0-7 16,-9-22 8-16,-4-8 0 16,-7-6 4-16,-11-6 2 15,-13 2-8-15,-5 1 6 16,-3 0-4-16,0 12 17 15,0 11-16-15,-5 7 4 16,-4 6 4-16,2 3-4 16,1 0-10-16,1 31-6 15,-2 13 11-15,1 11 8 0,6-3-8 16,0-2 0-16,0-10-1 16,18 2 5-16,1-12-9 15,5-8 1-15,-3-8-4 16,5-12 2-16,-5-2 0 15,3 0 6-15,-3-27 3 16,0-11 3-16,-5-9-8 16,-5 3 3-16,-6-3-1 15,-5 2 14-15,0 10-10 16,0 5-3-16,0 16 12 16,0 7-8-16,0 7-5 15,0 0 0-15,0 0-7 16,0 18 4-16,0 21-1 0,0 14 4 15,0-4 1-15,3-2 3 16,5-6-6-16,2-9 2 16,1-9 0-16,2-10 0 15,-4-7 0-15,0-6 0 16,3 0-1-16,6-3 9 16,11-27-10-16,5-11 2 15,-5-9 0-15,0 3 4 16,-5 3-4-16,0 1 0 15,0 4-1-15,4 3 5 16,-4 8-6-16,1 9 2 0,3 14 0 16,-4 5-7-1,-3 0 5-15,-5 40 2 16,-8 2-2-16,-2 16 4 0,4-3-7 16,-2-8 5-16,14-9 0 15,6-13 2-15,6-11-2 16,6-11 0-16,8-3 3 15,4-6 6-15,4-26-12 16,-8-10 3-16,-14 1-4 16,-26 2-7-16,-8-4-122 15,-29 1-305-15</inkml:trace>
  <inkml:trace contextRef="#ctx0" brushRef="#br0" timeOffset="37163">17043 3766 663 0,'0'0'182'15,"0"0"-53"-15,0 0 35 16,0 0-103-16,0 0 3 16,79-140 30-16,-36 79-58 15,-1-2-15-15,-8 5 12 0,-12 12-20 16,-12 7 36-16,-10 12-27 15,0 9-11-15,0 8 16 16,0 3-27-16,0 3 1 16,-5 4-1-16,-3 0-19 15,-1 0 15-15,-1 19-7 16,-5 17 11-16,9 5 7 16,6 6-7-16,0-1 0 15,16-1-2-15,23-1-9 16,1-6 9-16,0-4-13 15,-3-4 15-15,-16-5 2 16,-5-4-2-16,-11-1 0 16,-5-2 0-16,-5-3-4 15,-35 1 0-15,-10-2 1 16,-2-6 3-16,1-2 3 0,11-6-3 16,9 0 0-16,10 0-63 15,12-25-58-15,5-3-25 16,4-13-52-16,13-8 0 15,23-6 7-15</inkml:trace>
  <inkml:trace contextRef="#ctx0" brushRef="#br0" timeOffset="39396">17504 3332 181 0,'0'0'102'16,"0"0"70"-16,0 0-18 16,0 0 16-16,0 0 7 0,144-143-32 15,-144 140 5 1,0 1-23-16,0 2-44 0,0 0-16 15,0 0-46-15,0 2-15 16,0 35-4-16,0 20 0 16,3 9 20-16,-3 13-20 15,0 7 4-15,0 0 13 16,-6-2-19-16,-9-7 6 16,-1-16-4-16,8-18-2 15,-2-20 3-15,10-12-3 16,-3-9-5-16,3-2 0 15,0 0-10-15,-3-30 0 16,3-8 4-16,-10-6 2 16,-1-3-2-16,-2 1-7 15,-5 1 18-15,6 7-9 0,0 7 9 16,2 12 0-16,10 11 0 16,0 8-2-16,0 0-3 15,0 0-9-15,18 0 0 16,26 0 6-16,10 0 11 15,7 0-4-15,1 0 1 16,-4 0 0-16,-7 0-2 16,-4 0 1-16,-14 0 1 15,-12 0 7-15,-8 0-3 16,-10 0 1-16,-3 0 6 16,0 0 8-16,0 0 23 15,0 0-10-15,0 0-10 16,-19 0 0-16,-2 0-20 0,-3 6-4 15,-7 24 2-15,1 11 0 16,-1 6 3-16,7 5-3 16,11-2 0-16,13-6-4 15,0-8 8-15,13-12-5 16,14-8 1-16,7-12 0 16,5-4 1-16,-5 0-1 15,3-28 0-15,-4-5 5 16,-8-11 2-16,-6-5-8 15,-8-4 1-15,-11-4 0 16,0-2 5-16,0 8-5 16,-24 11 0-16,-4 10 8 0,1 17-5 15,2 7-4 1,7 6 1-16,0 0-2 0,2 17 1 16,5 24-5-16,1 8 6 15,7 2 1-15,3-2 4 16,0-2-5-16,0-4 0 15,0-7 0-15,21-11-5 16,10-11 2-16,5-14-4 16,8 0 0-16,7-6 10 15,-2-24-6-15,-3-6 3 16,-7 0 0-16,-5 1 1 16,-7 5-1-16,-11 5 0 15,0 10 3-15,-11 10 1 16,-2 3-7-16,7 2 3 0,-4 0-6 15,9 0 5-15,1 22-5 16,-2 11 6-16,-4 8-1 16,-2 3 7-16,0 0-10 15,0-8 4-15,2-6 0 16,4-9 1-16,5-4-1 16,6-11 0-16,2-6 2 15,0 0 3-15,4-3-4 16,-1-25-1-16,1-2 1 15,0-3 4-15,-4-2-4 0,0-4-1 16,-1-5 8 0,6-3-8-16,5-2-2 15,0 10 1-15,-3 12 1 0,-4 13-3 16,-9 11 3-16,-3 3 0 16,4 0-3-16,-7 17 6 15,1 13-5-15,-10 8 2 16,-4 1 0-16,-2-6-4 15,0-8 4-15,0-14 0 16,0-9 3-16,0-2-1 16,0 0 2-16,0 0 0 15,0-8 16-15,0-22-11 16,-14-3-9-16,1 0 0 16,-2-3 1-16,-4 9-1 15,5 9-2-15,-1 6 2 0,-4 12 0 16,1 0-7-1,-1 13-3-15,4 25 10 0,-1 12 2 16,11-4-2-16,5-4-1 16,0-6-3-16,0-9 4 15,2-13 0-15,14-5-8 16,2-9 8-16,1 0-4 16,2 0 5-16,3-19-1 15,-3-6 1-15,1-3 3 16,-4 3-3-16,-5 8-1 15,-5 7 0-15,-1 1 0 16,-4 9 0-16,3 0-1 0,4 9-10 16,6 18 11-16,1 6 1 15,8-5-1 1,5-3 0-16,9-9-1 0,14-16 8 16,-1 0-7-16,-1 0 0 15,-4-22 1-15,-11-5 6 16,-8-3-7-16,-10-4 0 15,-6-2 11-15,-8-2-5 16,-4 2 1-16,0 3-4 16,-4 9-2-16,-18 7 14 15,1 9-15-15,3 8 2 16,-1 0-4-16,1 19 2 16,0 14 0-16,6 6 0 15,2-4 3-15,10-7-9 16,0-3 6-16,0-6-1 0,0-8-7 15,0-4-3-15,13-1 10 16,-4-6-1-16,3 0 2 16,-2 0-1-16,-7 0 1 15,0 0 0-15,-3 4 0 16,3 6 0-16,0 12-3 16,-3 14-1-16,0 14 8 15,0 17 3-15,-3 8-7 16,-21 19 0-16,-1 11 14 15,-3 5-11-15,10 5 7 16,2-2-3-16,5-9-3 16,1-16 11-16,1-16-11 15,4-28-4-15,-2-16 7 0,4-18-4 16,-3-10-2-16,-9 0 2 16,-10-10 7-16,-9-29-3 15,-8-13-7-15,-1-15-1 16,-1-2-7-16,5-7 3 15,6 1-10-15,9 7 1 16,20 2 5-16,4 5 9 16,18 0-19-16,40-4-6 15,16-1 16-15,14 0-10 16,7 0 13-16,0 3-5 16,-9 2 11-16,-13 6 2 15,-15 6-2-15,-19 7 0 16,-7 6 1-16,-17 1 7 15,-3-1-3-15,-10-3 21 0,-2 3-25 16,0 4 20-16,0 12-21 16,0 7 9-16,0 7 11 15,0 6-18-15,-2 0-4 16,-14 0-1-16,-5 3 3 16,-9 30-6-16,-7 11 6 15,6 8 0-15,10 7-2 16,5 1 7-16,13 0-5 15,3-5 0-15,0-5 1 16,29-12-3-16,13-11 2 16,13-10 0-16,9-12 11 0,3-5-4 15,1 0-5 1,-10-13-2-16,-16-12 0 0,-18-3-3 16,-16 7-27-16,-8 4-49 15,-13 6-87-15,-18 5-257 16,1 4-605-16</inkml:trace>
  <inkml:trace contextRef="#ctx0" brushRef="#br0" timeOffset="39651">20025 3871 711 0,'0'0'260'16,"0"0"-128"-16,0 0 42 0,0 0-15 15,0 0-58-15,0 0-55 16,0 0-23-16,-15 0 12 16,12 2-31-16,3 9 2 15,0 0-6-15,0 3 0 16,0-1 3-16,0-4-3 16,0-6 0-16,0 0-2 15,0-1-62-15,-6-2-112 16,-25 0-310-16</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55:07.820"/>
    </inkml:context>
    <inkml:brush xml:id="br0">
      <inkml:brushProperty name="width" value="0.05" units="cm"/>
      <inkml:brushProperty name="height" value="0.05" units="cm"/>
      <inkml:brushProperty name="color" value="#ED1C24"/>
      <inkml:brushProperty name="fitToCurve" value="1"/>
    </inkml:brush>
  </inkml:definitions>
  <inkml:trace contextRef="#ctx0" brushRef="#br0">44 608 746 0,'0'0'193'16,"0"0"-74"-16,0 0 15 0,0 0-17 15,-43-142-57-15,43 100-20 16,0-8-9-16,21-5-10 15,-2 0-7-15,-1 3-2 16,-5 13 0-16,-5 15 0 16,-8 13 12-16,0 11 0 15,0 0-9-15,0 0-15 16,0 0-3-16,0 28-10 16,-12 7 13-16,-3 6 6 15,8 1-6-15,7-7 0 16,0 1-2-16,3 0 2 15,23-3-1-15,4-3 0 16,4 0 0-16,-3-6 1 0,-4 3-6 16,-3-7-2-16,-6 2 5 15,-5 1-2-15,-10-4 4 16,-3 0 0-16,0 4-5 16,0-7 5-16,-24-3-4 15,-13-2 5-15,-3-7 0 16,-2-4-12-16,2 0 5 15,9 0-11-15,7-20-13 16,14-10-14-16,10-11-10 16,0-6-40-16,39-5-181 15,11 5 21-15,-2 8-274 16</inkml:trace>
  <inkml:trace contextRef="#ctx0" brushRef="#br0" timeOffset="1986">490 407 611 0,'0'0'192'16,"0"0"-27"-16,0 0-7 15,0 0-27-15,0 0-31 16,-74-143-32-16,59 135-19 15,1 3-22-15,7 5-2 16,4 0-15-16,-3 0-10 16,-1 27-2-16,-2 18-2 0,7 3 4 15,2 7 1-15,0 0 5 16,2 0-6-16,30-5 1 16,3-14 0-16,9-9 0 15,-4-13-1-15,2-12-6 16,-2-2 1-16,5 0 1 15,5-24 4-15,-5-7 2 16,-8-9 1-16,-10 5 2 16,-14-4-5-16,-8 0 4 15,-5 3 5-15,0-5-4 0,0 8 8 16,0 2-3 0,0 7-3-16,-2 10 0 0,-4 8 3 15,-1 6-1-15,1 0-6 16,3 0-1-16,3 0-2 15,-3 0-3-15,3 0-5 16,-5 4 0-16,5 15 8 16,-4 0 0-16,4-10 1 15,0-5-1-15,0 0 0 16,-3-4-1-16,3 0 2 16,0 0 1-16,0 0 3 15,0 0-2-15,0 0 5 16,0 0-5-16,0 0-3 15,0 0 2-15,0 0-1 16,0 0-1-16,0 0-1 0,0 0 0 16,0 0 1-1,0 0 0-15,0 0-1 0,0 0-1 16,0 0 2-16,0 0 0 16,0 0 2-16,0 0 3 15,0 0-2-15,0 0-3 16,0 9 0-16,0 9-1 15,0 6 1-15,0 4 1 16,0-1 3-16,0-2-4 16,3 0 0-16,6-4 0 15,7-1 0-15,8-6 0 16,-3-1 0-16,6-7 3 0,2-3-3 16,-5-3 0-1,7 0 6-15,-1-5-5 0,-2-23 3 16,-4-5-3-16,-3-5 4 15,-2-1-3-15,-8 0 3 16,-1 1-1-16,-4 5 3 16,-3 14 0-16,-3 8 0 15,0 11-3-15,0 0-3 16,3 0-1-16,4 8-8 16,-2 26-2-16,1 6 10 15,7 7 0-15,-3-3 1 16,1-2 0-16,2-7 0 15,5-7-2-15,1-10 2 0,-8-6 1 16,-1-10-2 0,-5-2 0-16,-2 0 0 0,3 0 3 15,10-10 0-15,-1-24 3 16,6-7-4-16,-2 3-1 16,-6-1 0-16,-2 4 1 15,2 6 0-15,-5 14-2 16,2 4 0-16,3 11-4 15,4 0 1-15,6 0-5 16,4 16 5-16,-1 15-2 16,-4-1 3-16,3 3 0 15,-1-6-3-15,3-7-6 16,2-8 9-16,-2-5-7 16,-3-7 9-16,1 0-5 0,2 0 5 15,4-23 2-15,-4-7-1 16,-3-3 0-16,-8-5 1 15,-13 2 2-15,-3 0 4 16,0 1-4-16,-6 5 2 16,-15 7-5-16,0 7 5 15,2 10-4-15,1 6-2 16,-1 0-2-16,4 6 2 16,-1 27-9-16,8 5 9 15,5 7-3-15,3-7 3 16,0-2 0-16,0-6-1 15,3-11-3-15,12-7 1 16,9-10-17-16,3-2 15 0,2 0 5 16,3-8 1-16,-6-9-1 15,-8 3 1-15,-7 6-1 16,-8 5 7-16,-3 3-1 16,0 0-6-16,0 0 1 15,0 0-1-15,0 3-7 16,10 22 2-16,6 5 3 15,5-2 4-15,3-9 1 16,3-7-3-16,7-8 2 16,-3-4-1-16,-1 0-1 15,1 0 3-15,-4-22 0 16,-3-11 6-16,2-8-5 0,-15-3-2 16,-1 0 5-1,-7 0 2-15,-3 5 3 0,0 3 0 16,0 9 0-16,0 11-6 15,0 8 2-15,0 8-2 16,0 0-6-16,0 0-7 16,0 11-2-16,11 21 2 15,5 10 6-15,5-4 2 16,0 4 2-16,10-1-1 16,6-6-2-16,6 1 0 15,-1-2 0-15,1-7 2 16,-6-3-2-16,-13-4 0 15,-9-4 0-15,-12-8-5 0,-3 1 1 16,-5-3-15 0,-32-6 10-16,0 0-27 0,4 0 4 15,15 0 5-15,8-9 12 16,10-16 4-16,0-8 3 16,3-10 4-16,25-7 3 15,2-8 0-15,1 3-1 16,3 8 2-16,-7 12 1 15,-3 12-1-15,-5 16-2 16,-1 7 1-16,0 0-2 16,4 7 0-16,-7 26-1 15,1 2 0-15,-5 5 4 16,-1 1 0-16,1-5 0 16,2 2 4-16,0-5-3 0,-2-2 0 15,5-10 1-15,-3-4-1 16,-2-9-1-16,5-5 1 15,-4-3-2-15,0 0-12 16,-2-22-90-16,-8-12-107 16,-2-6-35-16,0-4-127 15</inkml:trace>
  <inkml:trace contextRef="#ctx0" brushRef="#br0" timeOffset="2285">2619 107 49 0,'0'0'255'0,"0"0"-250"15,0 0 153-15,0 0 34 16,0 0-73-16,0 0-9 0,-45-107-39 16,45 107-21-16,0 0-17 15,0 0-21-15,0 12-5 16,0 15-1-16,0 3 30 16,12-3-20-16,7-5-6 15,2-8 4-15,0-3-2 16,-2-11-1-16,-4 0-8 15,-3 0 11-15,-7 0 1 16,0-9 35-16,-5-8 3 16,0-12-26-16,0 4-9 15,-26 4-11-15,5 1-7 16,-3 15-10-16,5 5-97 0,7 0-103 16,6 16-146-1</inkml:trace>
  <inkml:trace contextRef="#ctx0" brushRef="#br0" timeOffset="2768">3224 295 805 0,'0'0'140'16,"0"0"-28"-16,0 0 24 16,0 0-18-16,0 0-28 0,0 0-30 15,-109-99-18 1,105 99-18-16,4 0-14 0,0 0-10 16,-9 16-2-16,1 20-2 15,-8 11 4-15,4-3 0 16,6 3 3-16,0 2-1 15,6-3-2-15,0-4 0 16,14-12 0-16,23-8 2 16,6-11-2-16,9-11 2 15,1 0 1-15,-5 0-1 16,1-25 2-16,-12-8-2 16,-7-8-1-16,-11-3 5 0,-17 0 23 15,-2-5-3-15,0 2 4 16,-29 5-13-16,-8 9-1 15,0 8-9-15,3 15 1 16,7 4-6-16,1 6-2 16,5 0 0-16,0 11-9 15,2 22-33-15,8 14-77 16,11 0-153-16,0-1-184 16</inkml:trace>
  <inkml:trace contextRef="#ctx0" brushRef="#br0" timeOffset="3186">3951 96 664 0,'0'0'148'0,"0"0"-32"16,0 0 18-16,0 0-25 16,0 0-47-16,0 0-27 15,-24-38-18-15,6 51-12 16,0 15 1-16,6 3-1 0,8-7-4 16,4 1-1-16,0-8 2 15,13-7 3-15,5-4-3 16,-2-6 9-16,-5 0 10 15,5 0 9-15,-4-11 3 16,-3-5-5-16,-6-3 4 16,-3-1-9-16,0 0-9 15,0 1-5-15,0 8-5 16,0 7-4-16,0 0 0 16,0 4-14-16,0 4-78 15,0 26-68-15,0 14-51 16,0-1-185-16</inkml:trace>
  <inkml:trace contextRef="#ctx0" brushRef="#br0" timeOffset="3541">4017 567 38 0,'0'0'738'16,"0"0"-608"-16,0 0-7 15,0 0-3-15,0 0-60 16,0 0-55-16,0-3-5 16,3 6-3-16,-1 11 3 15,4-1 2-15,4 1 0 0,4-3 0 16,12-5 1 0,3-1 7-16,3-5-2 0,-3 0 20 15,0 0 25-15,-14 0 9 16,-6-14 4-16,-9-8-9 15,0 0-12-15,0 1-16 16,-19-2-14-16,-8 7-4 16,-4 2-7-16,-3 8 0 15,10 6-4-15,0 0-12 16,11 0-32-16,5 16-54 16,8 7-110-16,0-1-82 15,24-8-342-15</inkml:trace>
  <inkml:trace contextRef="#ctx0" brushRef="#br0" timeOffset="3818">4435 295 1012 0,'0'0'87'0,"0"0"-20"15,0 0 62-15,0 0-43 16,0 0-58-16,0 0-22 16,153-14 3-16,-71 11 4 15,-2 3-10-15,-17 0 9 16,-13 0-7-16,-23 0-5 0,-3 0 1 16,-6 0 3-16,-5 0-4 15,-10 0-14-15,-3 0-127 16,-30 0-231-16</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54:52.420"/>
    </inkml:context>
    <inkml:brush xml:id="br0">
      <inkml:brushProperty name="width" value="0.05" units="cm"/>
      <inkml:brushProperty name="height" value="0.05" units="cm"/>
      <inkml:brushProperty name="color" value="#ED1C24"/>
      <inkml:brushProperty name="fitToCurve" value="1"/>
    </inkml:brush>
    <inkml:brush xml:id="br1">
      <inkml:brushProperty name="width" value="0.05" units="cm"/>
      <inkml:brushProperty name="height" value="0.05" units="cm"/>
      <inkml:brushProperty name="color" value="#177D36"/>
      <inkml:brushProperty name="fitToCurve" value="1"/>
    </inkml:brush>
  </inkml:definitions>
  <inkml:trace contextRef="#ctx0" brushRef="#br0">0 613 894 0,'0'0'179'0,"0"0"-54"16,0 0 12-16,0 0-14 15,0 0-29-15,0 0-43 16,0 0-28-16,0 0-6 15,0-58-9-15,0 69-4 16,0 27-2-16,7 17 3 16,-7 11 6-16,3 1-7 15,-3 1-1-15,0-7-3 16,3-9 6-16,0-13-6 16,0-15 1-16,4-7 0 15,-7-12-1-15,0-2 5 0,0-3-5 16,0 0 12-16,0-5 1 15,0-28 11-15,0-17-10 16,0-10-4-16,-3-14-3 16,3-17-1-16,0-6-6 15,0 1 4-15,0 14-3 16,0 16 1-16,6 23-1 16,-1 19-1-16,8 13-1 15,5 1-2-15,15 1-5 16,14 7-11-16,8 2-22 15,3 0-23-15,-10 16-33 16,-16 28-83-16,-21 11-76 0,-11 11-113 16</inkml:trace>
  <inkml:trace contextRef="#ctx0" brushRef="#br0" timeOffset="705">111 813 313 0,'0'0'295'0,"0"0"-136"15,0 0-20-15,0 0-31 16,0 0-47-16,0 0-32 16,24 0-26-16,10 0 19 15,11 0-14-15,8 0 2 16,-1 0-7-16,-1 0 0 0,-7 0 0 16,-14 0-1-1,-9 0 1-15,-8 0 0 0,-10-2-2 16,0-1 2-16,-3-2 7 15,0-4-1-15,0 1 0 16,0-3 42-16,0 3 16 16,0 2-9-16,0 3-5 15,0 3-12-15,0 0-19 16,-6 0-18-16,-7 0-2 16,2 9 0-16,-2 16-2 15,10 7 0-15,3 8 2 16,0 4-1-16,0-2-1 15,21 1 0-15,13-8 0 16,2-10 0-16,1-8-4 16,2-12 2-16,-5-5 0 0,-7 0 2 15,-8-25 3-15,-12-8 3 16,-4-9 0-16,-3-4 1 16,0-9 3-16,-19 0-2 15,-12 5 5-15,4 12-1 16,0 13 3-16,2 17 2 15,1 8-11-15,-3 0-6 16,1 22-1-16,8 19 1 16,9 9 0-16,9 3-3 15,0-7 3-15,22-2-1 0,17-11 1 16,7-11 0 0,3-8 0-16,4-12-4 0,-8-2 4 15,-2 0 4-15,-4-13-4 16,-8-15 3-16,2 1 1 15,-7-1-1-15,-8 9-2 16,-7 5 1-16,-8 12 2 16,1 2-4-16,-1 0-1 15,6 0-4-15,6 2 3 16,7 23 2-16,2 4 0 16,0 5-2-16,4 5-27 15,6 2-88-15,14-2-147 16,16-12-143-16</inkml:trace>
  <inkml:trace contextRef="#ctx0" brushRef="#br0" timeOffset="1103">1694 1044 797 0,'0'0'159'16,"0"0"-17"-16,0 0 1 15,18-153-53-15,15 103-37 16,1 3-27-16,-6 9-7 16,-13 11 4-16,-13 7-2 15,-2 9 1-15,0 3-1 16,0 2-12-16,-14 4-9 0,2 2-1 16,-7 0 1-16,4 0-7 15,3 27 3-15,2 9 4 16,10 3 0-16,0-4-5 15,7 1 4-15,26 0 1 16,9-4-1-16,5-1-2 16,-7-4-1-16,-6 4 3 15,-10-10-1-15,-8 2 1 16,-11-7-2-16,-2-2-1 16,-3-3-2-16,-6 3-9 15,-33-3-11-15,-11-3-30 16,-5-3-59-16,7-5-81 0,14 0-91 15,22 0-177-15</inkml:trace>
  <inkml:trace contextRef="#ctx0" brushRef="#br0" timeOffset="3165">2125 649 574 0,'0'0'231'16,"0"0"-76"-16,0 0-3 15,0 0-29-15,0 0-21 16,0 0-36-16,0-102-27 16,0 102-25-16,0 2-14 15,0 37-7-15,0 16 7 0,0 11 0 16,0 9 7 0,0-1-7-16,0-9 2 0,3-7 0 15,8-14-2-15,-1-13-18 16,3-17-35-16,-5-6-52 15,-5-8 9-15,-3 0 48 16,0 0 37-16,0-25 9 16,-3-5-10-16,-21-6 2 15,-7 3 7-15,1 0 3 16,-1 8 1-16,1 11 1 16,5 3 13-16,6 8-5 15,14 3 4-15,5 0-14 16,5 0-1-16,48 0 1 15,23 9 7-15,22-7-2 16,3-2 1-16,-12 0-3 16,-22-2 0-16,-28-7-3 0,-17 1 6 15,-12 0 21-15,-8-1 45 16,-2-1-7-16,0-1-10 16,0 0-22-16,-9 0-22 15,-18 8-9-15,-5 3-1 16,5 0 1-16,6 27 6 15,11 7-7-15,10 4 4 16,0-1-5-16,13-8 1 16,18-2 3-16,2-10 0 15,1-6-1-15,0-9-3 16,-7-2 0-16,0 0 8 0,1-10-5 16,-7-21 3-1,-2-4-1-15,-14-4 0 0,-5-10-1 16,0 2 0-16,-18 6-1 15,-15 7 0-15,-3 10 2 16,2 8 7-16,7 10-7 16,8 3-5-16,4 3 0 15,2 0-6-15,4 25 3 16,-3 11 3-16,9 8 2 16,3-3-2-16,0-3 0 15,0-4-2-15,31-10-2 16,11-10-4-16,14-8 5 15,5-6 0-15,0 0 3 16,-3-12 2-16,-7-12 0 16,-7 2 2-16,-12 0-2 0,-6 3-1 15,-9 5 2-15,-4 9 0 16,-8-1-3-16,5 6 0 16,-1 0-5-16,6 0 1 15,7 17 0-15,-4 2 2 16,3 5 1-16,-2 2 1 15,-4-5 1-15,-2-2 3 16,-2-8-3-16,2-2 0 16,-2-9 1-16,8 0-1 15,6 0 5-15,5-14 0 16,4-17-5-16,0 2 4 16,-7-5-1-16,4 2-2 0,-7 1 1 15,0 9-1-15,-8 8-2 16,-5 9 0-16,2 5-2 15,3 0-5-15,2 19 1 16,-2 14-3-16,-2 6 4 16,-1-1 4-16,-8-10-3 15,2-8-1-15,-4-10 5 16,-3-7 0-16,0-3 0 16,0 0 4-16,0 0 3 15,0-17 3-15,-12-16-6 0,-13 3-4 16,1 0 1-1,-4 5 1-15,7 8-2 0,2 7 0 16,8 6-1-16,-2 4-11 16,-2 0 1-1,3 36 9-15,-10 12 1 0,10 3 2 16,7 4-3-16,0-8 2 16,5-6-3-16,0-12-1 15,0-11-6-15,19-12-11 16,-1-6 8-16,3 0 13 15,5-6 2-15,-2-19 4 16,0-7-1-16,-8-2-1 16,-5 4 5-16,-1 8 0 15,-10 6 7-15,0 8-9 16,0 8 6-16,0 0-12 0,0 0-1 16,0 2-19-16,0 26 14 15,13 5 5-15,8-3 5 16,9-5-5-16,7-9-4 15,0-10 3-15,5-6-4 16,3 0 5-16,-1-11 2 16,-4-14 0-16,-10-5 0 15,-15-4 1-15,-6-1 2 16,-9-4 1-16,0 3 8 16,-6 4-5-16,-21 9 0 15,-4 10-6-15,1 10-3 16,5 3 0-16,6 3 0 15,11 30-8-15,5 8 8 0,3 3 5 16,0-3-5-16,0-11-3 16,21-5-11-16,3-11-5 15,8-11 9 1,-3-3-2-16,8 0 12 0,0-3 2 16,-6-19-2-16,-7 3 0 15,-15 0 3-15,-6-1 2 16,-3 6 19-16,0 3-5 15,0 3-3-15,-12 8-16 16,0 0-1-16,0 33-1 16,-3 20 2-16,2 16 5 15,10 4-2-15,3 10-1 0,0 2 5 16,3 3-3 0,15 1 1-16,1-5-2 0,-11-6 1 15,-1-15-3-15,-7-19-1 16,0-17-4-16,0-16 3 15,-10-11-2-15,-26 0 3 16,-18-4 12-16,-11-22-10 16,-8-10-1-16,5 0-1 15,10-1-23-15,21-2-7 16,23-6 14-16,14-1-3 16,18-7-10-16,43-10-11 15,22 0 8-15,12-6-34 16,5 4 37-16,-2-2 16 15,-3 4 9-15,-16 3 1 16,-15-1 6-16,-16 3-3 16,-22 6 32-16,-18 0 22 0,-8 10 3 15,0 13-2-15,-5 6-7 16,-26 13-27-16,-12 10-4 16,-5 0-17-16,-2 13 3 15,8 16-2-15,11 11-1 16,19 4-1-16,12 0 1 15,0 5 2-15,16-2 2 16,29-6-4-16,16-5 9 16,10-8-9-16,1-9-2 15,-1-11-18-15,-4-8-75 16,-9 0-180-16,-11 0-320 0</inkml:trace>
  <inkml:trace contextRef="#ctx0" brushRef="#br0" timeOffset="3340">4814 987 669 0,'0'0'374'15,"0"0"-305"-15,0 0 12 16,0 0 24-16,0 0 32 16,0 0-107-16,-114 190-22 15,65-124-8-15,-12-1 0 16,7-1-230-16,-1-6-622 15</inkml:trace>
  <inkml:trace contextRef="#ctx0" brushRef="#br0" timeOffset="4381">5155 957 896 0,'0'0'188'16,"0"0"-16"-16,0 0-43 0,0 0-26 16,0 0-29-16,0 0-26 15,0-129-24-15,0 129-16 16,0 0-8-16,6 13-6 16,1 20-10-16,2 11 16 15,3 6 2-15,1-4-2 16,-1-2 2-16,6-15-2 15,-2-5 5-15,-5-16-5 16,-4-5 1-16,2-3 2 16,6-3 0-16,9-29 5 15,5-5-1-15,0-1-6 16,-7-1 2-16,-7 12-1 0,-5 4-1 16,-7 13 0-1,-3 5 3-15,0 5-2 0,0 0-2 16,0 0-4-16,8 0-15 15,8 21 2-15,8 12 17 16,10 6 2-16,9-7 1 16,-1-7-6-16,-5-11 3 15,-3-8-2-15,-4-6 4 16,-2 0 0-16,-4-14-2 16,-2-19 8-16,-10-3-3 15,-9-5-5-15,-3 2 1 16,0 3 2-16,-3 9-3 15,-18 5-8-15,0 11 0 16,2 8-3-16,-2 3 2 16,3 0 2-16,5 3 4 0,7 25 1 15,6 7 1-15,0 1-3 16,19 0 4-16,23-6 0 16,13-11 0-16,12-8-3 15,4-11 1-15,-7 0-3 16,-3-11 4-16,-16-22 2 15,-11-4 4-15,-13-5-1 16,-15 0-1-16,-6 4 1 16,0 7 1-16,-11 7-3 15,-18 10 2-15,8 10 1 16,0 4-5-16,7 0-4 16,1 31 1-16,7 16 2 0,6 5 1 15,0 3 1-15,21-3 1 16,19-8 2-16,6-5-4 15,3-10-8-15,-1-8-29 16,8-7-92-16,7-14-139 16,11 0-201-16</inkml:trace>
  <inkml:trace contextRef="#ctx0" brushRef="#br0" timeOffset="5505">7130 704 962 0,'0'0'170'0,"0"0"-44"15,0 0 13-15,0 0-43 16,0 0-38-16,0 0-32 15,-180-138-16-15,143 138-6 16,-5 38-1-16,5 12-1 16,6 10-2-16,9 6 1 15,19-3-1-15,3-4 0 16,6-11-1-16,37-9-2 0,9-11 2 16,6-17-2-16,3-11 2 15,7 0 1-15,-1-16 0 16,-3-26 5-16,-1-13 0 15,0-8 5-15,-15-5-8 16,-3-2 2-16,-11 13-1 16,-12 15 0-16,-10 18-1 15,-6 13-2-15,4 11-1 16,4 0-10-16,5 19 7 16,6 22-2-16,-11 6 6 15,2-1-2-15,-6-4 4 16,1-14-4-16,-1-9 0 15,-7-11-2-15,0-5-1 16,-3-3 5-16,0 0 6 0,0-11 8 16,0-19-12-16,-9-12-2 15,-16 4 0-15,-5 2 3 16,-4 5-1-16,3 9 7 16,1 9-2-16,3 7-5 15,1 6 0-15,5 0-2 16,0 11-4-16,3 31 1 15,2 7 3-15,10 10 0 16,6-2-1-16,0-2 1 16,13-11-3-16,14-11-4 15,0-14-9-15,1-11 4 16,-4-8 2-16,0 0 10 16,5-13 1-16,-2-21 3 0,-3-9-3 15,-6-7 2-15,-11 1 7 16,-7-1 1-16,0 9-2 15,0 10 1-15,0 15 0 16,-7 11-3-16,2 5-1 16,2 0-6-16,-3 29-10 15,2 16 10-15,4 7 1 16,0 1 0-16,0-4-1 16,13-11 0-16,8-10 1 15,-3-9-3-15,1-13 1 0,2-6 1 16,10 0 0-1,-1-9 9-15,7-21-2 16,-6-5-1-16,-10 1-1 0,-2-2-3 16,-5 6 2-16,-1 9 6 15,-4 1-9-15,-3 12 0 16,-3 8-1-16,10 0-6 16,5 3-6-16,3 24 11 15,1 9-4-15,-4-4 5 16,1-1 0-16,-8-9-2 15,4-8 2-15,-6-6 4 16,4-5-4-16,-1-3 0 16,7 0 7-16,5-8-4 15,3-20 2-15,4-2 2 16,-4-3-7-16,-1 5 5 16,1 7-5-16,-9 9 0 0,-2 7-3 15,-2 5-2-15,4 0 2 16,3 17-2-16,2 18-2 15,-6 4 5-15,-4 5-20 16,0 3-70-16,-5-10-128 16,5-6-147-16</inkml:trace>
  <inkml:trace contextRef="#ctx0" brushRef="#br0" timeOffset="13786">16614 222 674 0,'0'0'159'0,"0"0"-25"16,0 0-6-16,0 0-7 16,0 0-41-16,0 0-48 15,53-52-30-15,16 27 10 16,29-5-5-16,12-5-1 15,-6 4 0-15,-18 3-1 16,-28 12 0-16,-33 11-4 16,-23 5 1-16,-2 0-4 15,0 0-33-15,-27 8-146 16,-9 11 72-16,-7 9-94 0,6-3-28 16,3 2-75-16,7-11 235 15,9-5 71-15,-1-6 106 16,7-5 48-16,3 4-14 15,2-4 9-15,7 0-21 16,0 5-68-16,-3 11-1 16,0 14-20-16,-2 10 39 15,1 9-11-15,1 8-17 16,0 11-6-16,3 10-14 16,0 10 3-16,0-3-23 15,0-6-7-15,0-12 0 16,0-23-1-16,6-14-2 15,-2-15-2-15,-4-11-12 16,0-4-22-16,0 0 36 16,-7 0 9-16,-23-13-8 0,-4-6-2 15,0 0 1-15,10 5 0 16,8 9 2-16,11-1 2 16,5 3-3-16,0 3-1 15,0 0-7-15,12 0-25 16,25 0 31-16,8 0 0 15,11 0 1-15,2-8 2 16,0-11 0-16,-7 0-2 16,-4-6 2-16,-2 0 3 15,-8-5-3-15,-4-1 10 16,-11 4-3-16,-8 2 15 0,-6 9 15 16,-8 7 4-16,0 7 2 15,0 2-1-15,0 0-34 16,0 0-10-16,0 5-10 15,2 26 6-15,7 9 4 16,4 10 0-16,2-3 3 16,-3-3-1-16,0-11-1 15,-3-14-1-15,-2-11-4 16,1-8-3-16,8 0 2 16,0-2 5-16,5-26 7 15,0 1-2-15,-2-1-3 16,-4 3-2-16,4 8 1 15,-5 7 0-15,7 7-1 16,5 3-3-16,-2 0-1 0,5 13 2 16,-3 19-5-16,-8-3-57 15,1 1-108-15,-1 1-139 16,6-7-216-16</inkml:trace>
  <inkml:trace contextRef="#ctx0" brushRef="#br0" timeOffset="14884">18420 548 821 0,'0'0'147'16,"0"0"5"-16,0 0 2 16,0 0-51-16,0 0-35 15,0 0-30-15,-85-108-10 16,79 108-3-16,-1 3-25 16,-4 30-5-16,1 17 5 15,-3 13 0-15,13 0 5 16,0-2-1-16,0-8-3 15,4-13-1-15,18-15-10 16,2-8 8-16,0-15-11 16,-3-2-2-16,-2 0 5 0,-4-19 10 15,-2-17 3-15,-5-5 0 16,-8-8-1-16,0-1 2 16,0-5 4-16,-18 5-2 15,-12 4 13-15,-1 7-13 16,4 14 13-16,2 12-15 15,6 10 2-15,2 3-5 16,2 14-1-16,5 33-9 16,7 13 6-16,3 15 3 15,0-1 0-15,37-6 1 16,5-7 0-16,11-19 5 16,-2-12-6-16,1-11 0 0,-2-17 0 15,-2-2-5-15,-8 0 2 16,-1-30 3-16,-8-8 0 15,-6-12 4-15,-7-5-3 16,-9-3 2-16,-5 6 2 16,-4 8 6-16,0 15 1 15,0 11 2-15,0 13 6 16,0 5-6-16,0 0-14 16,0 13-8-16,0 26-3 15,0 13 11-15,14 4 1 16,7-4 0-16,8-6-1 15,-3-10 0-15,6-11 0 16,-3-9 0-16,3-13-2 0,-3-3 1 16,3 0-3-1,-5-14 4-15,-9-18 3 0,-2-4 0 16,-11-8-1-16,-1-3 1 16,-4 3-1-16,0 6 3 15,0 10 0-15,0 13-1 16,0 13 0-16,0 2-4 15,0 0-2-15,0 6-7 16,0 27-4-16,0 16 13 16,0 6 2-16,0 1-1 15,9-7-1-15,7-11 1 16,2-7-2-16,3-12 1 16,-5-11 0-16,-2-8-2 15,7 0 1-15,2-20 1 0,4-20 6 16,4-10-5-16,-7-2 2 15,3-6-2-15,-3 9 1 16,-5 4-1-16,-4 10-1 16,-2 13 2-16,-5 11-2 15,8 11 0-15,2 0-9 16,4 5 1-16,2 34 4 16,-9 8 2-16,1 4-1 15,-5-4 3-15,2-7 0 16,6-13 0-16,-1-8 0 15,0-6-6-15,1-4-53 16,2-9-25-16,9 0-85 16,4-14-73-16,3-19-316 0</inkml:trace>
  <inkml:trace contextRef="#ctx0" brushRef="#br0" timeOffset="6893">8991 659 744 0,'0'0'199'16,"0"0"-28"-16,0 0-29 15,0 0-25-15,0 0-27 16,0 0-50-16,0-68-36 15,-7 80-4-15,4 25-7 16,0 13 7-16,3 8 7 16,0-6-4-16,0-3-2 15,22-7 0-15,5-10 0 16,7-9 1-16,0-12 1 0,5-11-3 16,1 0 12-1,2-11-4-15,-2-25 0 0,-3-6-2 16,-6-4-1-16,-7-7-2 15,-8 7 12-15,-13-1-5 16,-3 16 5-16,0 13 0 16,0 12 0-16,0 6 0 15,0 0-15-15,0 0-6 16,0 22-8-16,0 19 14 16,0 8 0-16,0-4 6 15,24-4-6-15,3-11-1 16,4-5 0-16,0-8-2 0,-1-12-1 15,4-5 1-15,3 0 3 16,0-14 3-16,2-19 0 16,-9-5-1-16,-6-4 0 15,-8-4 1-15,-11 5-3 16,-5 8 5-16,0 11-3 16,0 10 4-16,0 10 0 15,0 2-4-15,0 0-2 16,0 10-11-16,0 29 8 15,23 16 3-15,1 3 0 16,6-3 1-16,1 0-1 16,-7-11-2-16,-5-8-3 15,-4-12 2-15,-12-10-8 16,-3-8-11-16,0-6-4 16,0 0 15-16,-34 0 9 0,-3-22 2 15,-5 0 0-15,5 0-3 16,13 5 3-16,8 9-1 15,11 3 1-15,5 5 0 16,0 0-7-16,2 0-11 16,32 0-9-16,19 8 21 15,11-3 1-15,12-5 1 16,4 0 3-16,-11 0 1 16,-8-18 0-16,-11-11 3 15,-16-3 0-15,-8-7 3 16,-13-4 4-16,-13-2 14 15,0 3-3-15,-3 9-8 0,-25 9 5 16,1 7-6-16,9 12-11 16,2 5-1-1,3 0-4-15,8 33 4 0,-1 19 0 16,6 6 0-16,0 3 0 16,16-9 6-16,19-5 0 15,9-9-4-15,-2-10 0 16,4-9-2-16,-4-8 5 15,-2-11-1-15,-6 0-3 16,-7 0-1-16,-11-9-21 16,-14-7-64-16,-2-3-132 15,0 3-133-15</inkml:trace>
  <inkml:trace contextRef="#ctx0" brushRef="#br0" timeOffset="7815">11263 819 288 0,'0'0'621'0,"0"0"-479"15,0 0 20-15,-5-170-33 16,-17 131-26-16,-2 12-43 15,0 4-17-15,1 12-20 16,2 11-5-16,3 0-16 16,-3 0 2-16,-1 34-4 15,1 10-4-15,3 13 3 16,6 1 2-16,8-3 0 16,4-9-1-16,0-7 3 0,31-13-3 15,0-16 0-15,-4-10-1 16,-3 0 1-16,-2 0 7 15,-1-24 2-15,-3-10 1 16,1-4-8-16,-9-4 1 16,-7 10 11-16,-3 4-8 15,0 12 4-15,0 5 1 16,0 11-1-16,0 0-4 16,0 0-6-16,2 0-7 15,8 16 0-15,4 20 1 16,5 5 4-16,-1 3 2 15,1 0 0-15,2-3 1 16,10-10-2-16,2-9 1 0,4-9 0 16,-1-13-1-16,4 0 2 15,-6-3-1-15,3-29 5 16,-7-6-2-16,-5-4 0 16,-6 4-2-16,-5 4 0 15,-4 13 2-15,-7 9-1 16,0 9-2-16,-3 3 0 15,0 0-2-15,9 0-6 16,3 22-3-16,3 9 10 16,4-1-1-16,-4 0 4 15,0-5-2-15,-3-8 0 16,1-9-2-16,-2-6 0 0,5-2-1 16,8 0 3-1,4-15 6-15,2-19-1 0,1-1-4 16,-4-1-1-16,2 11 2 15,-8 8 2-15,0 4-4 16,0 10-4-16,6 3 3 16,5 0-4-16,2 16 3 15,-2 15 1-15,2-1 1 16,-7 0 0-16,-4 0-33 16,-2-2-111-16,-7-9-215 15,-1-10-622-15</inkml:trace>
  <inkml:trace contextRef="#ctx0" brushRef="#br0" timeOffset="9178">13241 794 172 0,'0'0'685'15,"0"0"-514"-15,0 0-28 0,-6-145 11 16,-21 109-55-1,-7 8-31-15,0 9-28 0,4 8-14 16,2 11-17-16,1 0-9 16,-1 14 0-16,1 27 0 15,3 14 1-15,8 3 0 16,13 3-1-16,3-4 0 16,0-7 1-16,30-8-2 15,4-13-5-15,3-13-2 16,0-10-12-16,-5-6 20 15,-1 0 7-15,-4-22-3 16,-1-11 0-16,-2-8 2 16,-6-4 6-16,-9 5 7 15,-2 2 3-15,-7 6-4 16,0 13 3-16,0 11-4 16,0 8-4-16,0 0-5 0,0 0-8 15,0 3-6-15,14 25-4 16,5 4 6-16,6 2 4 15,-1-9-3-15,0-4-6 16,-2-10 6-16,-1-5 2 16,7-6-3-16,-1 0 4 15,7-14 1-15,6-22 3 16,-6-7-1-16,-4-7 3 16,-6 1-6-16,-12 4 9 15,-3 4-1-15,-9 12 3 16,0 11 4-16,0 11-4 0,0 3-7 15,0 4-3-15,0 0-1 16,0 6-9-16,0 27 2 16,16 17 7-16,12 7 1 15,4 4-1-15,8-4 0 16,10-4 0-16,-5-9 3 16,1-9-3-16,-12-13-2 15,-13-11 2-15,-8-5 1 16,-13-6-1-16,0 0 2 15,0 0-2-15,-40-3-3 16,-13-16-8-16,-2 2-8 16,7 1-1-16,21 4 9 15,14 2 11-15,13-4-4 16,0-5 0-16,27-8 1 16,26-4 1-16,5-1 2 0,3-2 0 15,-16 9-1 1,2 1 1-16,-10 1 1 0,-10 7 4 15,-3-4-5-15,-3 4 1 16,-3 3 6-16,-2 2-2 16,-6 4 6-16,-10 7-3 15,0 0-8-15,6 0 0 16,2 12-7-16,8 19 7 16,-1 9 0-16,-3-1 1 15,3 0 4-15,4-3-5 16,-1-4 0-16,0-1-1 15,-5-9 1-15,-4-3 3 0,-4-5-3 16,0-7-1-16,-5-1 0 16,0-6-5-16,0 0 1 15,0 0-3-15,0 0 8 16,-16-6 0-16,-5-18 10 16,2-7-2-16,12-9-6 15,7-13 0-15,0-1-2 16,26-2 0-16,16 4 0 15,1 5 0-15,6 11 0 16,3 6-1-16,3 9 1 16,-3 4 0-16,-4 6-1 15,-11 11 0-15,-13 0-1 16,-8 0-52-16,-16 22-87 0,0 11-203 16,0 5-223-1</inkml:trace>
  <inkml:trace contextRef="#ctx0" brushRef="#br0" timeOffset="10096">14729 632 808 0,'0'0'207'15,"0"0"-64"-15,0 0 39 16,0 0-71-16,-30-146-53 0,15 135-23 15,8 9-17 1,-5 2-18-16,-9 0-9 0,2 30 1 16,-5 8 6-16,12 12 3 15,12-1-1-15,0-2 1 16,0-9-1-16,24-5-1 16,7-7-1-16,-4-13-5 15,1-7-2-15,-4-6 3 16,-2 0 6-16,-7 0 6 15,-6-19 2-15,3-7 0 16,-3-7 9-16,-3-2 0 16,1 2-2-16,-7 5 1 15,0 12 1-15,0 13 4 0,0 0-10 16,0 3-11-16,0 0-6 16,0 14-10-16,0 22 16 15,0 5 6-15,0-2-6 16,18-7 0-16,9-7-2 15,1-6 0-15,2-13-8 16,-2-6 10-16,-1 0 0 16,0 0 4-16,-1-25 2 15,-2-4-4-15,-8-7 2 16,-8 0 2-16,-5 2-1 16,-3 13 9-16,0 10-3 15,0 5-2-15,0 6-2 16,0 0-7-16,0 0-10 15,10 22-2-15,11 9 12 0,6 1 1 16,10-5-1-16,5-7-4 16,8-8 3-16,-2-10 1 15,5-2 4-15,-5 0-3 16,-8-14 1-16,-6-16 2 16,-8-9-1-16,-3-5 0 15,-9 0 14-15,-11 3 2 16,-3 8 7-16,0 11 4 15,0 11-15-15,0 11 3 16,0 0-18-16,0 28-5 16,-11 29 2-16,-2 23 3 15,2 14 1-15,-2 10 1 16,7 9-3-16,3 8 2 0,3 2-1 16,0 4 0-1,6-6 4-15,10-11-7 0,-5-16 6 16,2-26-3-16,-10-24 0 15,-3-22-3-15,0-19-5 16,-13-3 8-16,-35-8 0 16,-26-33 11-16,-18-6-11 15,-17-11 1-15,-5-5-1 16,8-3-8-16,27-3-14 16,39 9-5-16,40-2-17 15,21 6-20-15,61-3-56 16,25 2-69-16,16 4-129 15,5 7-217-15</inkml:trace>
  <inkml:trace contextRef="#ctx0" brushRef="#br0" timeOffset="10232">15860 879 917 0,'0'0'230'15,"0"0"-22"-15,0 0-62 16,0 0-96-16,0 0-50 15,0 0-67-15,0 0-470 16</inkml:trace>
  <inkml:trace contextRef="#ctx0" brushRef="#br0" timeOffset="12667">15829 933 59 0,'0'0'515'16,"0"0"-368"-16,0 0-20 16,0 0-11-16,0 0-42 15,0 0-9-15,0 0-19 16,6 0-11-16,-6 0-13 15,0 0-22-15,0 13 6 16,0 3 3-16,0-3-3 16,0-4 3-16,10-4-9 15,2-1 1-15,0-4 5 16,3 0-1-16,4 0 13 0,-1-12 11 16,-2-4 30-1,-8-1 1-15,-8 2 1 0,0 0-12 16,0 1-16-16,0 4-3 15,-8 4-18-15,-5 0-4 16,0 6-8-16,2 0 0 16,-2 0-6-16,0 0 6 15,5 22-2-15,2 3-3 16,3 0-36-16,3-6 8 16,0-5-14-16,0-8 28 15,0-6 2-15,12 0 12 16,0 0 5-16,0 0 2 15,-2 0 10-15,-10-4 4 0,0-10-1 16,0 4 2 0,0 2-17-16,-16 5-1 0,-14 3-46 15,5 0-105 1,1 5-144-16,18 14-285 0</inkml:trace>
  <inkml:trace contextRef="#ctx0" brushRef="#br0" timeOffset="20626">9819 1791 387 0,'0'0'362'0,"0"0"-175"0,0 0 2 15,0 0-29-15,0 0-86 16,0 0-2-16,30-86-9 15,-30 74-5-15,0 4-28 16,0 4 4-16,0 4-21 16,0 0-1-16,-9 0-9 15,-9 0-3-15,-6 0-2 16,-2 0 1-16,2 17 0 16,8 3-1-16,5 8-2 15,8-1-3-15,3 7 7 16,0-2-6-16,19 1 3 15,16 6 1-15,6-1-2 16,5-1 2-16,-1-2 2 0,-5-5 0 16,-9-5-1-16,-13 0 0 15,-6-9 0-15,-10 1 0 16,-2-6-3-16,0 0 0 16,-8-3-4-16,-29-3 8 15,-11 1 9-15,-10-6-5 16,8 0-4-16,10 0-36 15,16 0-40-15,12 0-43 16,12-11-31-16,0-8-91 16,52-15-246-16</inkml:trace>
  <inkml:trace contextRef="#ctx0" brushRef="#br0" timeOffset="20887">10271 1809 788 0,'0'0'194'0,"0"0"-39"16,0 0 2-16,0 0-32 16,0 0-70-16,0 0-38 15,0-2-16-15,0 10-1 16,0 22 0-16,0 14 3 16,-10 5-1-16,2 4-2 15,2-4 3-15,-1-10-1 16,7-9 4-16,0-11-6 15,0-10-12-15,0-1-93 16,0-8-76-16,3 0-13 16,7 0-86-16,-2-22-389 0</inkml:trace>
  <inkml:trace contextRef="#ctx0" brushRef="#br0" timeOffset="21197">10243 1697 627 0,'0'0'128'0,"0"0"1"16,0 0-24-16,0 0-30 15,0 0-32-15,0 0-29 16,-27-6-14-16,24 6 0 16,3 14-1-16,0-3 1 0,0-4-2 15,18-3 0-15,4-4 2 16,-4 0 17-16,-7 0 8 15,5-17 59-15,-3-5 3 16,-8-3-29-16,-2 0-15 16,-3 6-11-16,0 3-17 15,-11 5-9-15,-10 6-6 16,-5 5-6-16,5 0-35 16,10 10-74-16,11 20-48 15,0 4-47-15,8 2-175 16</inkml:trace>
  <inkml:trace contextRef="#ctx0" brushRef="#br0" timeOffset="21761">10509 1795 539 0,'0'0'219'0,"0"0"-114"16,0 0-10-16,0 0-45 15,0 0-34-15,0 0 2 16,125-4 10-16,-85 4 1 16,4 0-16-16,-2 0 3 15,-2 4-5-15,-13 2 3 16,-12-4 4-16,-12 2-3 0,-3-2-11 16,0 9 11-16,-34 8-8 15,-8 12 37-15,-17 5-25 16,14-4-6-16,8 2-11 15,16-7-2-15,15-8 0 16,6 0-1-16,0-1 2 16,15-8-1-16,24-3 5 15,16-7-1-15,16 0 0 16,6 0-2-16,5-24-2 16,-5-3 5-16,-11-3-2 15,-8-4-2-15,-15 4-1 16,-12-3 8-16,-10 3 0 15,-15 0-3-15,-6 5 38 0,0 0-3 16,-6 3 5 0,-21 6-17-16,-1 7-9 0,4 4 15 15,11 5-6-15,2 0-25 16,4 5 0-16,4 25-6 16,-3 6 6-16,6 4-6 15,0 0 4-15,0 2-1 16,0-4 4-16,3 3-4 15,28-5-2-15,15-9-7 16,25-4-48-16,19-16-77 16,18-7-133-16,-2 0-434 15</inkml:trace>
  <inkml:trace contextRef="#ctx0" brushRef="#br0" timeOffset="22004">11799 1771 745 0,'0'0'168'16,"0"0"-111"-16,0 0 27 15,0 0-5-15,0 0-51 16,0 0-11-16,199-6 2 15,-133 1-12-15,-5 2-7 16,-11 3-23-16,-16 0-242 0,-26 0-349 16</inkml:trace>
  <inkml:trace contextRef="#ctx0" brushRef="#br0" timeOffset="22165">11929 1938 515 0,'0'0'359'0,"0"0"-273"16,0 0 39-16,0 0-27 16,0 0-81-16,0 0 3 15,164-13-13-15,-79 1-7 16,4-1-17-16,-10-1-339 0</inkml:trace>
  <inkml:trace contextRef="#ctx0" brushRef="#br0" timeOffset="22666">12786 1790 783 0,'0'0'215'0,"0"0"-99"16,0 0 31-16,0 0-43 15,0 0-39-15,0 0-31 0,-27-67-21 16,30 62-13 0,18-3-1-16,3 3 1 0,7 2 0 15,-4 3-1-15,0 0 0 16,1 11-3-16,-9 19-1 16,-4 9 2-16,-12 7 3 15,-3 4 2-15,0-3-2 16,0-4 0-16,0-12-5 15,-3-18 5-15,-1-4 1 16,4-9 3-16,0 0-3 16,0 0 12-16,0-19 6 15,0-11-10-15,0-9-7 16,18 0 2-16,4 1-1 0,0 2-2 16,0 7-1-16,2 9 0 15,0 3-1-15,-3 12 0 16,0 5-1-16,-2 0-3 15,2 3 0-15,5 21-4 16,-5 12 6-16,0 5 0 16,-5 3-4-16,-5 6-10 15,-1-9-48-15,-4-2-87 16,-6-7-97-16,2-9-181 16</inkml:trace>
  <inkml:trace contextRef="#ctx0" brushRef="#br0" timeOffset="22880">13399 1837 603 0,'0'0'185'0,"0"0"-74"16,0 0-12-16,0 0-40 15,0 0-46-15,0 0-5 16,101-14-4-16,-54 14-3 15,-2 0-1-15,-5 0-8 16,-12 0-78-16,-11 0-132 16,-1 0-251-16</inkml:trace>
  <inkml:trace contextRef="#ctx0" brushRef="#br0" timeOffset="23110">13571 1707 706 0,'0'0'177'0,"0"0"-63"16,0 0 28-16,0 0-15 15,0 0-60-15,0 0-24 16,-21-16-21-16,21 16-22 16,0 11-7-16,0 16-1 15,0 11 8-15,0 7 2 16,0 1 3-16,0 7-3 15,5-1-2-15,5-8-199 0,6-3-362 16</inkml:trace>
  <inkml:trace contextRef="#ctx0" brushRef="#br0" timeOffset="23345">13886 1652 614 0,'0'0'425'0,"0"0"-271"16,0 0-10-16,0 0-46 15,0 0-68-15,0 0-29 16,-22 29 0-16,14 11 5 16,1 1-4-16,7 4 3 0,0 4-5 15,0-3 0-15,0 4-17 16,0-9-224-16,0-3-206 15</inkml:trace>
  <inkml:trace contextRef="#ctx0" brushRef="#br0" timeOffset="25164">14166 1528 231 0,'0'0'288'0,"0"0"-138"15,0 0-2-15,0 0-15 16,0 0-31-16,0 0-16 15,16-24-13-15,-16 18-22 16,0 4-9-16,0-2 7 16,0 2-19-16,0-3-6 15,-9-1-10-15,-25-2-14 16,-18 2 3-16,-18 1-2 16,-22-1 3-16,-11-2-4 15,-13-1 2-15,-6 5 0 0,-7-5 0 16,-9 3 0-1,-5 4 1-15,-10-1-1 0,-6 0 0 16,-5 3 0-16,-11 0 1 16,-12 0-2-16,2 0-1 15,-2 0 1-15,4 0-1 16,-2 0 2-16,15 0 2 16,14 0-4-16,25-11 0 15,33 0-1-15,18 3 0 16,19 3 2-16,6-1-1 15,0 4 0-15,1 2 1 16,-4-4-1-16,-7 2 1 16,-8 2-1-16,-6-3 1 15,-2 3-1-15,12 0-1 0,1 0 0 16,17 0 1-16,1 0 0 16,2 0-1-16,-2 0-1 15,-1 0 2-15,2 9 0 16,3-1-3-16,7-1 3 15,-1 2 1-15,-7 2 1 16,-1-6-2-16,-7 4 0 16,-1-3 1-16,11-4 0 15,8 1-1-15,10-3 0 16,6 0-1-16,11 3 1 16,4 0 0-16,4-3 1 0,2 0-1 15,0 0-2-15,0 0 1 16,0 0-3-16,0 0 2 15,0 4-3-15,0 5 0 16,0 5 2-16,-10 3 3 16,1-2 2-16,-4 5-2 15,2 0 0-15,4 7 1 16,-4 6 0-16,-2 5-1 16,7 4 0-16,-7 7 2 15,1 3-1-15,3 6-1 16,1 8 4-16,-2 0-1 15,4 2-1-15,3 4-2 16,-1 0 4-16,4-3 3 16,-3-6 9-16,3-10 9 0,0-11-3 15,0-5-15-15,0-10 0 16,0-5-2-16,0-3 0 16,7-2-2-16,5 0 0 15,-3-1 0-15,3 1-1 16,3-1 0-16,1-2 1 15,8 0 1-15,10-7-2 16,17-1 0-16,23-3 4 16,24-3 0-16,12 0-3 15,9 0 1-15,0 0-1 16,-5 0-2-16,-8 0 1 0,-2 0 0 16,-2 3-2-16,1-3 1 15,3 0 1-15,8 0-1 16,8 0 3-16,9 0-3 15,13 0-1-15,12 0 2 16,-3-3-1-16,-10-2-1 16,-14-1-1-16,-10-3 0 15,-9-1 0-15,7-4 0 16,7-2 1-16,-2-1 0 16,4 3 0-16,-4 6 0 15,-15 0 0-15,-4 5 0 16,-8-2 0-16,-8-1 1 15,-2 0 0-15,-6 4 3 16,-2-1-4-16,-4 3-1 16,-3 0-1-16,1 0 4 0,-8 0 0 15,5 0-1-15,-9 0-1 16,1 0 0-16,-1 0 1 16,-8-2 0-16,-2-1-1 15,-12-3 0-15,-10 1-3 16,-6 5 2-16,1-6 0 15,2 1 1-15,1-1 0 16,2-2-1-16,-6 3 1 16,1-1-1-16,-10 0 2 15,1 1 0-15,-4-3 1 16,3-1 2-16,-6-2 0 16,3 1 1-16,3 1-4 0,-6 1 5 15,10 0-4 1,-7-1-1-16,0 2 0 0,1 3 1 15,-7-1-2-15,-3 0 4 16,3-1 2-16,-3-8 1 16,2-3 4-16,4 1-3 15,-6-3-1-15,3-3 3 16,4-9-2-16,-4-1-2 16,5-4-3-16,-1-3-1 15,-1-4-2-15,0 3 2 16,-3 0 0-16,1-2 0 15,-4-1 3-15,0-5 2 16,0-1 0-16,0 0-3 0,0 7-2 16,0 1 3-16,0 8-1 15,0 6-1-15,0 2 0 16,0 3 0-16,0 5 1 16,0 4-3-16,-4 5 3 15,1 2-4-15,3 3 1 16,-3 3 0-16,3 0-1 15,-3 0 1-15,0 0-1 16,0 0 0-16,-6 0-2 16,-10-3-2-16,-23-2-10 15,-28 2-14-15,-19 3-49 16,-15 0-83-16,-1 0-235 0</inkml:trace>
  <inkml:trace contextRef="#ctx0" brushRef="#br1" timeOffset="37977">3582 3621 631 0,'0'0'389'0,"0"0"-243"16,0 0 3-16,0 0-30 0,0 0-36 16,0 0-58-16,0 0-20 15,0 0-4-15,-3 31-1 16,-18 16 0-16,-7 10 7 16,-2 4 1-16,2-5 3 15,6-2-11-15,8-13 0 16,7-14 6-16,4-13-6 15,3-14 0-15,0 0 3 16,0 0 2-16,0 0 26 16,0-5 13-16,0-34-3 15,19-18-5-15,12-23-31 16,4-14 1-16,2-8-3 16,-3-11-3-16,-3 1 10 0,-4 13-10 15,-6 27 0 1,-8 30-1-16,-7 32 4 0,-3 10-6 15,0 0-6-15,12 31-3 16,4 28-5-16,5 24 17 16,0 8 0-16,-2 3 1 15,3-7-1-15,-1-4 1 16,3-6-2-16,-2-13 0 16,-1-13-4-16,-3-9-4 15,-2-12-21-15,-4-5-65 16,-6-8-50-16,-6-17-113 15,-3 0-19-15,0 0-61 16</inkml:trace>
  <inkml:trace contextRef="#ctx0" brushRef="#br1" timeOffset="38375">3355 3767 658 0,'0'0'147'0,"0"0"-56"15,0 0-35-15,0 0-25 16,0 0-7-16,185-24 0 16,-100 24 4-16,12-7 3 15,7-3-5-15,1-7 3 16,-7-2 14-16,-16-8 4 0,-16-7 17 16,-13 2 14-1,-19-12-6-15,-13 0 6 0,-12-6-16 16,-9 0-24-16,0 10 2 15,-3 9-15-15,-18 15 5 16,8 10-15-16,7 6 2 16,3 0-5-16,-9 6-12 15,-3 34-14-15,-7 22 14 16,5 13 3-16,10 6-3 16,7 2-3-16,0-7 2 15,12-10 2-15,18-15-2 16,1-16-20-16,-1-16-21 15,1-8-40-15,-4-11-46 16,-11 0-100-16,-9-2-128 16,-7-26-181-16</inkml:trace>
  <inkml:trace contextRef="#ctx0" brushRef="#br1" timeOffset="38538">4007 3663 404 0,'0'0'270'16,"0"0"-96"-16,0 0-21 15,0 0-37-15,0 0-84 16,0 0-30-16,183-31 9 16,-76 31-4-16,-3 0-7 15,-13 0-8-15,-14 0-103 0,-19 14-436 16</inkml:trace>
  <inkml:trace contextRef="#ctx0" brushRef="#br1" timeOffset="40064">4841 3841 784 0,'0'0'67'16,"0"0"-19"-16,0 0 40 16,0 0 23-16,171-93-33 15,-144 71-6-15,-5-3-3 16,-13 4 10-16,-9-5-19 15,0-1-17-15,0 2-5 16,-12 0-17-16,-12 6 1 0,-1 5-7 16,7 6-4-16,8 8-8 15,-1 0-3-15,-2 0-8 16,0 30 4-16,-1 12 3 16,4 10 0-16,7 3 0 15,3-3 0-15,0-2-2 16,16-11 3-16,14-12-3 15,4-12-4-15,5-9 7 16,7-6 1-16,3 0 1 16,0-13 3-16,0-20-3 15,4-8 2-15,-5-6 1 16,-3-4-1-16,-5 0 1 0,-9 15-3 16,-10 12 1-1,-11 13-2-15,-1 8-1 0,-6 3-5 16,-1 0-2-16,8 22-10 15,2 14 17-15,0 2-1 16,1 1-1-16,-7-9 2 16,-3-11 0-16,0-8 1 15,-3-8-3-15,0-3 5 16,0 0-3-16,0 0 6 16,0 0 12-16,0-17-7 15,-16-10-5-15,-11-1-6 16,-3 7-3-16,-1 4 3 15,7 6 3-15,-4 5-3 16,6 4-5-16,4 2 1 16,-1 0 1-16,5 17-4 0,4 18 4 15,10 11-5-15,0 4 6 16,6-5 0-16,22-7 0 16,-1-13 2-16,2-9-2 15,-2-11 1-15,-3-5 1 16,1 0 2-16,-1-2 7 15,-2-17-4-15,-7-6 5 16,-1-3-5-16,-4 3 9 16,-4 6 1-16,-6 8-1 15,0 3 6-15,0 8 2 16,0 0-5-16,0 0-17 16,0 0-4-16,0 0-5 0,3 11-3 15,10 14 2-15,5 4 10 16,3-1 4-16,3-5-4 15,5-10-1-15,-5-2 1 16,0-8 0-16,-3-3-2 16,0 0 2-16,5 0 5 15,-5-8-1-15,6-20-2 16,4-9 1-16,2-8-1 16,1-2 2-16,0 2-4 15,-13 16 1-15,-2 10-1 16,-4 13-6-16,-1 6 4 15,5 0-6-15,-1 19-3 16,4 11 7-16,-4 0 0 0,-2-4 2 16,-4-10-4-1,-3-8 4-15,-6-5-6 0,-3-3 8 16,0 0 3-16,0 0 11 16,0-16-3-16,-6-12-9 15,-18-3 0-15,-4 7-4 16,-2 4 2-16,1 7-1 15,2 7 1-15,3 6-3 16,-1 0 0-16,4 6-2 16,6 27 1-16,5 11-6 15,10 11 10-15,0 4-1 16,10-5-5-16,23-10 6 16,10-9-2-16,0-12 1 15,3-13-7-15,-4-10 2 0,8 0 3 16,1-15 6-16,-4-22-3 15,-2-4 8-15,-5-14-5 16,-16-8-2-16,-6-9 9 16,-12-2-4-16,-6 0 4 15,0 10 3-15,-14 12-2 16,-5 22 0-16,9 16-1 16,8 14 9-16,-1 0-10 15,-3 19-9-15,-4 36-20 16,2 22 18-16,-5 8 4 15,10-2-2-15,3-9 0 0,0-11-1 16,3-13 1-16,15-17 0 16,-2-16-1-16,0-12 0 15,2-5-1-15,3 0 2 16,9-10 8-16,7-18-6 16,-3 3 1-16,-4 3 0 15,-5 2-1-15,-11 12 0 16,-1 3-2-16,0 5-7 15,-5 0 2-15,8 0-1 16,5 5 1-16,0 15 5 16,6 2 0-16,2-1-4 15,-5-1-1-15,0-4 2 16,-6-2-17-16,-2-5-44 16,-6-3-121-16,-7-4-184 0,8-2-630 15</inkml:trace>
  <inkml:trace contextRef="#ctx0" brushRef="#br1" timeOffset="41713">7744 3723 937 0,'0'0'193'15,"0"0"-39"-15,0 0-24 16,0 0-32-16,0 0-12 0,0 0-47 16,-48-91-10-16,43 91-11 15,5 0-7-15,0 0-11 16,0 8-7-16,0 28-10 15,0 19 17-15,0 6 4 16,0-6-2-16,0-8-2 16,10-9 0-16,11-13-1 15,-2-11-3-15,-1-9 2 16,6-5 1-16,1 0 1 16,6 0 5-16,3-22-1 15,-7-5 0-15,0-6 4 16,-5 0-7-16,0 0 3 15,-8-1 1-15,1 4-5 16,-5 11 3-16,-1 8-5 16,-6 8 2-16,-1 3-1 0,-2 0-2 15,0 0 1-15,10 14-11 16,-1 16 6-16,6 4 7 16,1-4 1-16,-3-5 2 15,1-6-4-15,-1-6 1 16,-5-7-2-16,2-6-2 15,-4 0 0-15,9 0 3 16,1-11 0-16,8-16 2 16,-5-1 2-16,-1 3-1 15,-7 6 2-15,2 5-4 0,-7 9 0 16,1 5-5 0,1 0 1-16,8 0-12 0,5 21 13 15,6 7 3-15,1 6-2 16,-1-2 1-16,2-7 1 15,-5-3-4-15,3-8-3 16,-6-9 1-16,5-5 0 16,-5 0 4-16,-3 0-1 15,-4-14 3-15,2-13 6 16,-9-6-4-16,-7-8 2 16,0 0 0-16,0-3 2 15,-7 2-6-15,-17 6 7 16,0 12-3-16,-2 7-4 0,2 11 9 15,3 6-5 1,0 0-4-16,2 0 0 0,4 31-9 16,0 10 8-1,11 8-7-15,4-1 7 0,0-2 0 16,13-10 0-16,11-8-3 16,7-15 4-16,3-7 0 15,-4-6 2-15,1 0-3 16,-7-6 3-16,-2-27 4 15,-1-11-1-15,-3-11-3 16,-5-14-1-16,-4-5 9 16,-9-6-6-16,0-2 4 15,0 7 4-15,0 12-7 16,-13 14 5-16,4 22-5 0,1 12 8 16,3 13 1-1,3 2-3-15,2 0-11 0,0 0-5 16,-3 33-11-16,0 22 8 15,0 22 8-15,3 8 0 16,0 1 1-16,3-7-2 16,27-4 1-16,-2-18 0 15,9-13-2-15,0-15-2 16,-5-11-1-16,5-13 1 16,-8-5 2-16,-2 0 2 15,-9 0 7-15,0-19-6 16,4-17-1-16,-7-11 6 15,-6-8-4-15,-6 4 1 16,-3-2-2-16,0 9-1 16,-19 11 0-16,5 11 1 0,1 10 1 15,5 12-2-15,3 0 0 16,-3 0-4-16,-5 29-8 16,2 20 7-16,-2 20 4 15,7 5 1-15,6-8-1 16,0-9-1-16,25-15 2 15,11-14-5-15,-2-15 1 16,2-13 2-16,1 0 2 16,-6-5 0-16,-1-22 5 15,-5-7-3-15,-6-4 7 16,-11 0-6-16,-8 2 3 16,0 2 0-16,0 10 0 0,0 10 3 15,0 7 8-15,0 7-6 16,0 0-11-16,0 0-6 15,6 0-7-15,15 26 4 16,7 8 6-16,-1 4 5 16,5-2-2-16,2-3 0 15,1-3 0-15,9-2 0 16,4-9 0-16,5-6-3 16,5-7-5-16,-7-6-23 15,-5 0-85-15,-16-11-150 16,-17-19-58-16,-13-14-397 15</inkml:trace>
  <inkml:trace contextRef="#ctx0" brushRef="#br1" timeOffset="41906">9457 3608 472 0,'0'0'288'16,"0"0"-117"-16,0 0-4 16,0 0-17-16,0 0-57 15,0 0-54-15,0 0-33 16,-32 46 1-16,16-1 23 15,-5 4-6-15,-3 1-6 16,-7 1-10-16,4-2-8 16,-4 2 0-16,4-7-51 15,5-11-264-15,4-6-658 16</inkml:trace>
  <inkml:trace contextRef="#ctx0" brushRef="#br1" timeOffset="42455">7728 3228 727 0,'0'0'157'0,"0"0"-17"16,0 0 18-16,0 0 18 16,0 0-79-16,0 0-57 15,-42-55-15-15,36 55-9 0,-4 0-16 16,-4 19-7-16,-2 12 7 16,1 5 0-16,12 2-4 15,3-5 0-15,8-1-1 16,45-5 5-16,8-12 1 15,7-6 12-15,-7-9 4 16,-16 0 1-16,-18-4 17 16,-11-20 27-16,-14-4-9 15,-2-4-18-15,0 1-7 16,-26 9-14-16,-11 3-12 16,-3 11-2-16,0 8-17 15,3 8-59-15,11 33-108 16,13 10-248-16</inkml:trace>
  <inkml:trace contextRef="#ctx0" brushRef="#br1" timeOffset="43714">10601 3919 715 0,'0'0'225'0,"0"0"-85"16,0 0-7-16,0 0-15 15,0 0-37-15,0 0-29 16,46-125 1-16,-38 87-13 15,8-3-9-15,-3-3-8 16,-1-2 4-16,0 1-11 16,-10 4-4-16,1 5 2 15,-3 12 5-15,0 7-2 16,0 9-1-16,0 5-11 16,0 3 5-16,0 0-10 15,0 0-3-15,-3 4-6 16,-2 25 1-16,-1 11 8 15,-1 11 3-15,7 3-3 0,0 1-1 16,18-3 1 0,11-1 0-16,1-13 0 0,-2-10-1 15,2-13 1-15,1-6-2 16,1-9 1-16,10 0 0 16,-7-9-3-16,2-20-14 15,-9-7-22-15,-19-3-64 16,-9-2-101-16,-19-2-144 15</inkml:trace>
  <inkml:trace contextRef="#ctx0" brushRef="#br1" timeOffset="44085">10607 3154 844 0,'0'0'150'0,"0"0"-6"16,0 0-37-16,0 0-40 15,0 0-40-15,0 0-24 16,-16-4-3-16,14 24-4 16,-1 8 1-16,3-3-4 15,0-6 6-15,0-2 0 16,18-9 1-16,-2-5 3 0,2-3 8 15,-4 0 1 1,2 0 13-16,-6-6-1 0,-2-11 9 16,-5-5-4-16,-3-3 12 15,0 4 1-15,0 2-25 16,-21 8-3-16,-22 5-14 16,-2 6-3-16,-5 0-36 15,11 6-84-15,15 21-94 16,18 6-185-16</inkml:trace>
  <inkml:trace contextRef="#ctx0" brushRef="#br1" timeOffset="44692">11713 3602 641 0,'0'0'279'0,"0"0"-181"16,0 0 42-16,0 0-23 16,0 0-22-16,0 0-32 15,-73-41-22-15,73 41-14 16,0 0-17-16,0-3-10 15,33-2-13-15,28-4 3 0,28 1 10 16,22-6 4-16,8 1 0 16,0-6 0-16,-7-1 1 15,-17-2 2-15,-21 5 1 16,-25 4 3-16,-25 8 1 16,-12-1 4-16,-12 6 0 15,0-3 4-15,0-5 1 16,-6-3 6-16,-28-5-3 15,-9-4-19-15,-5 6-1 16,1 1-2-16,-1-4 0 16,9 6 0-16,2 0-1 15,13 2-1-15,11 2 2 16,7 4 0-16,6 3 0 16,0-3-2-16,0 3-8 0,16 0-5 15,26 0-4-15,16 6 17 16,6 16 2-16,3 5 0 15,-5 6-1-15,-4 0-1 16,-12 3 1-16,-7-3-1 16,-17-2 0-16,-7-4 1 15,-15 3-1-15,0 1 2 16,-47 1 1-16,-19 1-3 16,-8 0-57-16,0-2-115 15,20-4-219-15</inkml:trace>
  <inkml:trace contextRef="#ctx0" brushRef="#br1" timeOffset="45956">14002 3236 748 0,'0'0'327'16,"0"0"-161"-16,0 0-8 16,0 0-65-16,-106-140 2 15,93 129-40-15,3 8-17 16,10 3-11-16,0 0-18 16,0 0-9-16,0 28-1 15,-3 30-1-15,-3 24 2 16,1 25 2-16,-8 11 0 15,7 17-2-15,-1 5 2 16,1 6-1-16,6 3-1 16,-2 2-2-16,-1-14-11 0,3-23-22 15,0-35-18-15,8-35-26 16,29-33 11-16,9-11 55 16,-3-8 13-16,-3-36 4 15,-7-17 1-15,-5-15 1 16,-7-15-1-16,-8-11-1 15,-10 0-4-15,-3 6 5 16,-7 14-3-16,-38 12 2 16,-26 15-3-16,-12 11 1 15,-4 9-2-15,7 8-1 16,15 10 1-16,22 6 1 16,22 8-1-16,13 0 0 0,8 1 1 15,0 0-1-15,5-4-4 16,41-3-12-16,19-5 8 15,17-5 8-15,3 0 2 16,2-6 1-16,-2-3 1 16,-6-3-3-16,-2 2-1 15,-16 4 5-15,-22 9 3 16,-18 7 1-16,-15 7 1 16,-6 2 3-16,0 0-4 15,0 0 3-15,0 0-6 16,0 0-2-16,0 0-4 15,0 17 0-15,-8 12 1 16,-2 6 3-16,7 2-3 0,3-1-1 16,0-6 0-16,15-5 1 15,25-2-1-15,10-13 1 16,11-10-1-16,11 0 3 16,7-8-3-16,-8-31 10 15,-7-4-9-15,-14-13 10 16,-16-4 2-16,-20-14 1 15,-7-6 1-15,-7-1 4 16,-4 5 8-16,-20 10-8 16,-3 16 0-16,5 20 0 15,4 11-7-15,8 13 7 16,4 6-8-16,4 0-11 16,-11 31-8-16,-3 32 5 15,8 20 3-15,2 10 0 0,6 3 0 16,0-3 0-16,21-10 0 15,3-14 0-15,3-23-1 16,-11-21-1-16,-3-11-2 16,-8-11 3-16,1-3 1 15,7-3 3-15,8-30 6 16,3-11-8-16,7-5 1 16,3 2-2-16,3 3 0 15,-1 11 0-15,-2 11-1 16,0 15-1-16,-5 7 0 15,5 0-7-15,0 20 4 16,-7 16 2-16,-8 6 2 16,-4-1-3-16,-12 1 4 0,-3-4 0 15,0-2-2-15,0-6 0 16,-21-10 0-16,-13-5-5 16,-6-5-23-16,-11-10-40 15,-11 0-41-15,-5 0-93 16,-6-18-154-16</inkml:trace>
  <inkml:trace contextRef="#ctx0" brushRef="#br1" timeOffset="46374">14264 2917 542 0,'0'0'249'0,"0"0"-120"16,0 0-1-16,0 0-16 15,0 0-38-15,0 0-36 16,-45 0-27-16,23 36-7 15,7 11 14-15,12-1-7 16,3-2 0-16,13-2 1 0,26-14 3 16,1-12 9-16,-10-11 14 15,-2-5 1-15,-9 0 4 16,-8-8 7-16,-4-20 4 16,-7-2-8-16,0-5-18 15,-4 1-9-15,-29 10-19 16,-6 5 0-16,2 13-2 15,0 6-43-15,16 3-118 16,18 28-157-16,3 4-142 16</inkml:trace>
  <inkml:trace contextRef="#ctx0" brushRef="#br1" timeOffset="46791">15869 2868 950 0,'0'0'173'0,"0"0"19"0,0 0-43 16,0 0-57-16,0 0-23 15,0 0-28-15,-43-27-20 16,30 62-14-16,-5 14 6 16,-6 17 0-16,3 9 0 15,2 9-2-15,1 8-6 16,12 4 5-16,6-8-4 15,0-5-3-15,6-9 1 16,25-13-4-16,1-10 3 16,10-10-3-16,0-10-2 15,6-9-17-15,16-13-63 0,7-9-195 16,5 0-373 0</inkml:trace>
  <inkml:trace contextRef="#ctx0" brushRef="#br1" timeOffset="47150">16328 3602 536 0,'0'0'479'15,"0"0"-299"-15,0 0-2 16,0 0-79-16,0 0-50 16,0 0-20-16,42-135-15 15,-18 108 2-15,-2-4 5 16,-7 2-6-16,-6 4 3 15,-2 0 2-15,-7 3-1 16,0 8-6-16,0 3 3 0,0 8 0 16,0 3 0-16,0 0-16 15,0 0 0-15,0 14-5 16,-10 22 1-16,4 11 2 16,6 2 2-16,0-2 0 15,6-9-1-15,18-5 0 16,7-7 1-16,3-7 0 15,3-6-2-15,-1-10-1 16,0-3-9-16,1 0-13 16,-6-33-56-16,-9-15-151 15,-22-3-108-15,0-4-312 16</inkml:trace>
  <inkml:trace contextRef="#ctx0" brushRef="#br1" timeOffset="47468">16233 3019 514 0,'0'0'253'16,"0"0"-189"-16,0 0 11 15,0 0-7-15,0 0-24 16,0 0-4-16,0 31 2 16,0-18-15-16,0-2-4 15,0-3-2-15,0 0 6 16,11-4-12-16,10-4 22 15,-2 0 11-15,-3 0 12 0,-1 0-3 16,-6-12-3-16,3-4-11 16,-3 0 0-16,-9-1-17 15,0 0-1-15,0 4-5 16,-11-2-13-16,-14 10-7 16,-3 2-1-16,-6 3-5 15,7 0-27-15,3 25-108 16,24 5-148-16,0-5-272 15</inkml:trace>
  <inkml:trace contextRef="#ctx0" brushRef="#br1" timeOffset="47751">16755 2629 475 0,'0'0'482'15,"0"0"-301"-15,0 0-22 16,0 0-29-16,0 0-42 16,0 0-45-16,-46-67-43 15,67 111 9-15,22 26-9 16,15 12 15-16,10 11-5 16,2 9 3-16,-10 2-2 15,-10-1-4-15,-16-4-2 16,-23-6-3-16,-11-10 6 15,-5-9-6-15,-45-8-2 16,-16-9-29-16,-2-9-121 0,7-13-218 16</inkml:trace>
  <inkml:trace contextRef="#ctx0" brushRef="#br1" timeOffset="56273">17843 2625 665 0,'0'0'124'0,"0"0"-94"15,0 0 40-15,0 0 34 16,0 0-42-16,0 0-18 16,-108 0-18-16,84 0-9 15,-13 0-7-15,-5 0-2 16,-13 0-1-16,-12-2-3 16,-12 2-1-16,-14-5 0 15,-1 1-2-15,-4 2 2 16,0-4-3-16,7 4 2 15,5-4-1-15,4 5 0 16,-4-6 0-16,-8 2-1 0,-14-1 0 16,-20 6-3-16,-12 0 2 15,-10 0-5-15,-3 0 6 16,15 0-5-16,13 8 5 16,15 6 0-16,9-3 1 15,-2 2-1-15,-1-4 1 16,-6-2 0-16,-9 0-1 15,-10-2 0-15,-15 3 1 16,1 1 1-16,-1-6-2 16,16 4 6-16,9 2-4 15,6 2-1-15,6 3 0 16,0 0 2-16,0-1-2 0,2 1-1 16,2 6 0-16,-10-1-3 15,-9 5 6 1,-13 1-6-16,-3 0 6 0,14-6-3 15,13-2 1-15,23-6 2 16,9-3-2-16,2-3-1 16,-2 1 2-16,-13 0-2 15,-9 0 0-15,-15 1 1 16,-6 1-1-16,-7 3 0 16,-1 0 4-16,-2-3-4 15,6-2 0-15,14-3 3 16,4 0-2-16,20-3-1 15,4 0 0-15,2 0-3 0,-6 0 3 16,-12 2 0-16,-16 8-1 16,-11-6 1-16,-10 2 0 15,-3-6 0-15,2 0 1 16,3 0 0-16,8 0 1 16,11 0-1-16,5 0-1 15,13 0 2-15,10 0-2 16,6 0 1-16,1 0 0 15,-1 0-1-15,3 0 1 16,-9 0-1-16,-4 0 0 16,7 2 0-16,-5 4 0 15,14-4 0-15,12 2-2 16,6-2 1-16,5-2 1 0,5 0 4 16,6 0-4-1,2 0 0-15,0 0 0 0,-4 0 0 16,-1 0 0-16,-3 0-1 15,-5 0 2-15,1 0-2 16,4 0 1-16,-5 0 0 16,5 0 0-16,-4 0 0 15,4 0 1-15,-2 0 0 16,2 0-1-16,-5 0 0 16,1 0-1-16,-2 0 1 15,-1 0 0-15,-3 0 1 16,-3 0-1-16,3 0 0 15,-3-6 0-15,2 2 0 16,-6-2 1-16,1 0-1 0,-9 2 1 16,-9 0-1-16,-11 4-1 15,-10 0 1-15,-3 0 0 16,-5 0 5-16,-2 0-4 16,6-6-1-16,10 1-1 15,4 0 0-15,11 1 1 16,3-1 0-16,-1 5-9 15,-2-3 9-15,-4 3 2 16,-2 0-2-16,-1 0 0 16,1 0 0-16,1-3 0 15,2 3 3-15,3 0-3 16,-3 0 0-16,-2 0 0 0,-3 0 0 16,-2 0 0-16,-1 0 1 15,1 0-1-15,7 0 0 16,0 0 3-16,-1 0-2 15,4-4 0-15,-3-1-1 16,2-2 3-16,-6 4-3 16,1-2 1-16,-1 2-2 15,-3-2 2-15,9-1-3 16,4 0 0-16,5-2 2 16,11 3 0-16,5-3 4 15,-1-1-1-15,4 1 1 0,-6-3-3 16,0 5-1-1,0 4 1-15,0 2-1 0,0 0 0 16,0 6 1-16,6 13-1 16,0 0 1-16,7-2 0 15,-2-4 2-15,-1 1-3 16,-4-1 0-16,-10 2 2 16,4-5-2-16,-6 1 1 15,6 0 3-15,9 1 5 16,6-1 1-16,12 2 7 15,4 4-7-15,5 2-4 16,6 6-6-16,8 5 1 16,4 6 0-16,7 2-1 15,0 8-1-15,0 7 1 16,0 10 2-16,7 6 0 0,4 6 0 16,-3 1 0-16,-3 9-2 15,1 4 1-15,1 0 2 16,2 3-3-16,-4-9 1 15,5 2 0-15,1 5-1 16,-1 7 0-16,6 2 2 16,-5-9 0-16,2-10 0 15,5-11-1-15,1-9 0 16,5-6 2-16,0-17-3 16,13-6 0-16,10-9 0 15,19-8 6-15,17-9 4 16,14-3 0-16,14-2 1 15,2 0-8-15,9 0 4 16,9 0-2-16,3 0-5 0,7 0 1 16,12 0 0-16,18-2 2 15,9-3 4-15,19-3-7 16,9 2-1-16,3 0-6 16,6 3 7-16,-10 3 0 15,-14 0 2-15,-13 0-4 16,-9 0 4-16,-12 3 0 15,6-1-2-15,13-2 1 16,11 0 1-16,19 0-2 16,2 0-2-16,8-13 2 15,-8 2-3-15,1 0 3 16,-3 2 0-16,-6 8 0 16,-7-3 2-16,-2 2-2 0,3-1 4 15,5-3-3-15,10-4 2 16,3-1-1-16,3-6-2 15,3 4-6-15,-6-4 5 16,-10 5-2-16,-11 4 3 16,-19 5 0-16,-21 3 1 15,-13 0 1-15,-12 0 1 16,-12 0-1-16,1 0-1 16,2 0-1-16,12 0 1 15,13 0 1-15,11 0-2 16,4 0 0-16,-11 0-2 15,-8 0 0-15,-15 0 1 0,-12-2 0 16,-9 2 0 0,-7 0 2-16,1-2 0 0,10-2 0 15,20-1 0-15,22-6-2 16,9 3 5-16,2-4-2 16,-13 4 0-16,-14 0-2 15,-22 0 0-15,-7 2-1 16,-4 1 2-16,-4 2-1 15,1 1 0-15,9-1 0 16,12-3 0-16,18-4 0 16,13-5 0-16,3-1-3 15,-4 2 1-15,-17 3 2 16,-13 0 1-16,-18 6-1 16,-6-1 1-16,-6 6-1 15,-1 0 1-15,4 0-1 0,3 0 3 16,3 0 0-16,0 0-3 15,2-8 1-15,-5 3-2 16,-4 1 1-16,-2 2 0 16,-9 2 2-16,-7 0-2 15,3 0 0-15,-6 0 3 16,-3 0-3-16,4 0 5 16,-7-5-4-16,4-7 4 15,1 1-5-15,5 3 5 16,5 0 0-16,1 3 0 0,-4-1 3 15,-9-3-1 1,-15 4 4-16,-6-3 0 0,0 0 5 16,3-3-1-16,9-2-1 15,3-2-10-15,4 5-2 16,-4-7-1-16,-10 3 2 16,-7 1-1-16,-14-2 2 15,-12 2-1-15,-12 1 6 16,1-7 2-16,-2 0 8 15,1-2 3-15,1-7-16 16,4-6-1-16,2-4-2 16,6-3 3-16,-1-6 1 15,-7 0 5-15,2 1-3 16,-4-1 6-16,-9 1-6 16,4-5 9-16,-4 0-4 0,0-2-1 15,6 2-5-15,2-5 5 16,5 1-9-16,0-2 1 15,-2-7 4-15,-1-2-4 16,-2 0-2-16,-5-3 3 16,-3 6-1-16,0-3 11 15,0 0-14-15,0 0 13 16,0 3-9-16,-3 0-6 16,3 4 8-16,0 13-7 15,0 7 0-15,-2 14 2 16,-1 15-3-16,-7 0-1 15,-14 3-1-15,-32 2-13 0,-41 5 7 16,-49 0-4-16,-41 0-31 16,-30 22-54-16,-9-8-152 15,9-14-404-15</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1:13.479"/>
    </inkml:context>
    <inkml:brush xml:id="br0">
      <inkml:brushProperty name="width" value="0.05" units="cm"/>
      <inkml:brushProperty name="height" value="0.05" units="cm"/>
      <inkml:brushProperty name="color" value="#3165BB"/>
      <inkml:brushProperty name="fitToCurve" value="1"/>
    </inkml:brush>
  </inkml:definitions>
  <inkml:trace contextRef="#ctx0" brushRef="#br0">0 0 495 0,'0'0'350'0,"0"0"-235"16,0 0 3-16,0 0-36 15,0 0-50-15,0 0-31 16,8 5-1-16,2 1-75 16,4-4-96-16,5 4-114 15</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09:03.816"/>
    </inkml:context>
    <inkml:brush xml:id="br0">
      <inkml:brushProperty name="width" value="0.05" units="cm"/>
      <inkml:brushProperty name="height" value="0.05" units="cm"/>
      <inkml:brushProperty name="color" value="#3165BB"/>
      <inkml:brushProperty name="fitToCurve" value="1"/>
    </inkml:brush>
  </inkml:definitions>
  <inkml:trace contextRef="#ctx0" brushRef="#br0">11761 7306 38 0,'0'0'784'0,"0"0"-675"16,0 0 47-16,0 0-1 15,0 0-36-15,0 0-30 16,-13-105-26-16,13 103 4 16,0 2-26-16,0 0-10 15,0 0-12-15,0 0-15 16,0 32-4-16,10 29 0 15,1 19 5-15,-1 16 4 16,-4 5 0-16,-6 4-2 16,0 11-5-16,0 18 2 0,-19 9-3 15,-10-3 2-15,-3-15 1 16,11-38-4-16,13-27 0 16,8-26-9-16,0-17-4 15,0-12 0-15,14-5-1 16,20-17 1-16,11-32 8 15,5-17-3-15,-8-11-3 16,-11-3 5-16,-16 6-4 16,-15 2 8-16,0 14-5 15,-19 6-11-15,-20 9-8 16,-10 9 17-16,4 7-2 0,1 9 6 16,9 6 4-1,6 7-1-15,11 2 0 0,12 0 2 16,6 0 1-16,0 0-1 15,0-5 0-15,43-3-6 16,18-3 2-16,15-2 3 16,4-1 2-16,-20 3 0 15,-10 1 1-15,-17 5-1 16,-15 1 1-16,-8 3 7 16,-7 4 5-16,0 0 3 15,-3 0 2-15,0 0-7 16,0 0-5-16,0 0-7 15,3 0-8-15,6 15 0 16,3 8 8-16,6-1 5 16,-2-3-4-16,2-5-1 0,1-3 4 15,-1-9-1-15,3-2 2 16,1 0-4-16,9-2 9 16,-1-29-7-16,6-7 3 15,-4-3-4-15,-5-3 3 16,-3-9-4-16,-9-4 19 15,-5 2 0-15,-7 0-2 16,-3 14 3-16,0 13 1 16,0 14-1-16,-10 12-2 15,7 2-7-15,3 0-7 16,0 0-5-16,0 21-13 16,0 34-7-16,-3 15 20 0,1 9 6 15,2-8-2 1,0-10-4-16,0-8 1 0,0-18 0 15,0-10-1-15,2-16-1 16,1-9-6-16,0 0 6 16,0 0-2-16,13 0-1 15,5-9-1-15,10-10 5 16,3-1 5-16,1 7-3 16,2 1-2-16,-3 10-3 15,0 2 2-15,-4 0-12 16,-2 6 4-16,-9 9 5 15,-8 5 0-15,-11 0-1 16,0-1-10-16,-11 0-19 0,-36-1-23 16,-11 0-56-1,-9-7-141-15,-4-9-191 0</inkml:trace>
  <inkml:trace contextRef="#ctx0" brushRef="#br0" timeOffset="1">12097 7404 785 0,'0'0'177'0,"0"0"-35"15,0 0-32-15,0 0-67 16,0 0-43-16,0 0-7 0,39-13-5 16,11 30-106-16,4 1-157 15,11 2-429-15</inkml:trace>
  <inkml:trace contextRef="#ctx0" brushRef="#br0" timeOffset="2">12842 7127 922 0,'0'0'199'16,"0"0"-5"-16,0 0-28 15,0 0-69-15,0 0-54 16,0 0-32-16,-3-19-11 16,3 76 0-16,0 32 5 0,0 18 13 15,0 5-2 1,0-2-10-16,0-14 3 0,0-13-2 16,0-22-7-16,6-17 2 15,10-19-2-15,-4-12-28 16,3-13-94-16,16 0-69 15,6-25-32-15,2-18-160 16</inkml:trace>
  <inkml:trace contextRef="#ctx0" brushRef="#br0" timeOffset="3">13062 7581 609 0,'0'0'123'0,"0"0"29"0,0 0-33 15,0 0-25-15,0 0-34 16,0 0-25-16,34-42 5 15,-13 40 12-15,0 2-24 16,-2 0 0-16,-4 0-9 16,-9 21-9-16,-3 9-1 15,-3 4-5-15,0-1 9 16,0-9-6-16,0-4-6 16,10-5 1-16,8-8-2 15,12-7-8-15,10 0-29 16,15-17-38-16,-3-21-131 15,-6-9-187-15</inkml:trace>
  <inkml:trace contextRef="#ctx0" brushRef="#br0" timeOffset="4">13453 7113 548 0,'0'0'246'0,"0"0"-102"0,0 0-24 15,0 0 8-15,0 0-55 16,0 0-58-16,-16 28-9 15,48 32 37-15,5 6 17 16,2 3-21-16,-12 5-12 16,-6 3-7-16,-14 3-15 15,-7 0 0-15,-18-4 1 16,-43 1-6-16,-18-5-65 16,-1-14-180-16,15-11-289 15</inkml:trace>
  <inkml:trace contextRef="#ctx0" brushRef="#br0" timeOffset="5">12197 8395 940 0,'0'0'147'16,"0"0"43"-16,0 0-20 0,0 0-79 16,0 0-21-1,0 0-36-15,0-55-16 0,0 55-9 16,-24 16-7-16,-40 39 6 15,-33 20-3-15,-30 20 8 16,-3 5-5-16,1-1 2 16,1-1 5-16,12-3-6 15,21-13 2-15,27-21-4 16,33-23-4-16,22-19-3 16,13-11-1-16,0-4 1 15,0-4 1-15,0 0-1 16,0 0 6-16,0 0-2 15,0 0-4-15,0 0 6 0,0 0-6 16,-3 0-36 0,-4 0-28-16,-1 1-66 0,-5 23-178 15,-6 11-221-15</inkml:trace>
  <inkml:trace contextRef="#ctx0" brushRef="#br0" timeOffset="6">10761 9426 786 0,'0'0'266'0,"0"0"-136"16,0 0 43-16,-58-151-46 0,50 126-23 15,3 11-53-15,5 8-14 16,0 6-6-16,0 0-14 15,0 0-17-15,0 11-12 16,0 39 3-16,0 35 5 16,-2 36-2-16,-4 20 11 15,-7 18-5-15,-1 14 9 16,-4 3-8-16,5-3 0 16,0-23-1-16,7-40 0 15,6-47 0-15,0-31-7 16,0-27-11-16,0-5 10 15,6-10-3-15,25-40 1 16,12-15 8-16,-4-16 1 0,-5 5-9 16,-15 4-12-16,-19 10 8 15,-3 3-10-15,-47 7-33 16,-13 5 29-16,-8 3 15 16,1 14 4-16,5 8 3 15,17 8 2-15,17 8 3 16,12 2 0-16,17 4 0 15,2-4 1-15,0 2 0 16,2-2-15-16,42-6-23 16,17-6 31-16,16-7 7 15,-1 2 0-15,-1-5 4 16,-7 2-3-16,-1-4 1 16,-12 4 2-16,-12 1 17 15,-22 12 12-15,-17 6 11 0,-4 5 10 16,0 0-10-16,0 0-17 15,0 0-13-15,0 0-6 16,0 0-8-16,0 0-10 16,0 5-5-16,0 23-1 15,0 2 16-15,0 9 4 16,0-6-2-16,0-8 0 16,6-4-2-16,13-12-3 15,-1-6-1-15,12-3-3 16,4 0 7-16,5-17 0 15,7-18 5-15,-7-12-3 16,1-8 0-16,-11-3 1 16,-11-2-1-16,-10-1 6 0,-8 12 1 15,0 13 9 1,0 14 3-16,0 14-7 0,0 4-3 16,0 4-10-16,0 0-1 15,0 0-8-15,0 34-9 16,0 10 13-16,0 11 4 15,-2 1 0-15,-1 0 2 16,0-6-1-16,3-3 0 16,0-15-1-16,0-12-2 15,0-9-1-15,0-11-12 16,0 0 9-16,0 0 0 16,21 0 4-16,3 0 2 15,3-8 1-15,-1 2 0 0,-2 6-1 16,3 0 0-16,1 0-3 15,-7 10-3-15,-5 14-2 16,-8 0 3-16,-8-3 0 16,0-1 0-16,0-6-11 15,-2 0-23-15,-30-3 5 16,-3-5-23-16,-12-2-97 16,-4-4-108-16,4 0-184 15</inkml:trace>
  <inkml:trace contextRef="#ctx0" brushRef="#br0" timeOffset="7">11018 9446 88 0,'0'0'674'0,"0"0"-564"0,0 0-32 15,0 0-24-15,0 0-44 16,0 0-10-16,15 15 0 15,-9 19-118-15,1 3-275 16</inkml:trace>
  <inkml:trace contextRef="#ctx0" brushRef="#br0" timeOffset="8">11687 9247 1090 0,'0'0'144'16,"0"0"22"-16,0 0-31 16,0 0-46-16,0 0-38 15,0 0-24-15,-51-61-20 16,51 61-7-16,-7 36-12 15,1 25 3-15,-4 30 9 16,2 16 0-16,8 0 5 0,0-2-4 16,0-12 1-16,12-13-1 15,18-12 0-15,10-17-1 16,0-13 0-16,-1-17-46 16,1-12-61-16,-3-9-90 15,3 0-50-15,-1-17-99 16</inkml:trace>
  <inkml:trace contextRef="#ctx0" brushRef="#br0" timeOffset="9">12002 9679 358 0,'0'0'395'16,"0"0"-232"-16,0 0 1 0,0 0-5 16,0 0-51-16,0 0-54 15,-16-53-38-15,16 53-16 16,0 20-11-16,0 8 11 15,7 4 3-15,2 4-1 16,1 2-2-16,-5 2 0 16,-2-5-29-16,0-8-169 15,0-4-168-15</inkml:trace>
  <inkml:trace contextRef="#ctx0" brushRef="#br0" timeOffset="10">12078 9305 524 0,'0'0'348'15,"0"0"-228"-15,0 0 39 0,0 0-58 16,0 0-72-16,0 0-16 16,98-20-7-16,-64 67 12 15,0 16 17-15,-4 17 4 16,-6 11-10-16,-6 3-16 15,-11-1-7-15,-7-8 1 16,0-8-7-16,-28-13-6 16,-12-15-148-16,-2-16-180 15</inkml:trace>
  <inkml:trace contextRef="#ctx0" brushRef="#br0" timeOffset="11">12613 8376 1028 0,'0'0'168'0,"0"0"4"15,0 0-26-15,0 0-63 16,0 0-51-16,0 0-32 16,28-14 0-16,38 55 0 0,24 19 2 15,16 14 18-15,7 12 2 16,4 13-10-16,-4 8-2 16,-9 3-5-16,-12-5-2 15,-17-12-1-15,-13-20-1 16,-16-19 2-16,-10-18-2 15,-9-12 0-15,-5-10 0 16,-7-5-1-16,-5-7 2 16,-4-2 0-16,-6 0-2 15,0 0-1-15,0 6-68 16,0 13-109-16,-19 11-202 16,4 12-578-16</inkml:trace>
  <inkml:trace contextRef="#ctx0" brushRef="#br0" timeOffset="12">13649 9649 854 0,'0'0'353'0,"0"0"-255"15,-51-163 62-15,38 131-35 16,3 15-56-16,10 9-31 0,0 8-14 16,0 0-24-1,0 21-4-15,10 38-15 0,14 23 19 16,4 25 1-16,-11 17 1 16,-7 16 1-16,-10 14-1 15,0 0-1-15,0-14-1 16,0-30-1-16,-5-36-9 15,5-30-9-15,0-24 0 16,0-15 3-16,0-5 1 16,11 0 6-16,20-26 9 15,9-25 1-15,0-15-1 16,-11-8-2-16,-13-6-23 16,-16-2 5-16,0 2 3 15,-43 3-22-15,-18 11 16 0,-9 14 4 16,3 18 10-16,14 13 3 15,21 10 6-15,22 8 0 16,10 3-2-16,0 0-6 16,6 0-15-16,38 0-36 15,19 0 58-15,17-6 1 16,2-7 4-16,-11-3 0 16,-23 1 0-16,-11 2 8 15,-16 5 24-15,-5-1 11 16,-8 4-6-16,-4 2-8 15,-4 3-9-15,0 0-1 16,0 0-15-16,3 0-8 16,6 0-6-16,6 17-12 0,7 10 16 15,-1 8 1-15,3 4 1 16,2-3 3-16,-2-8-3 16,-3-9 2-16,3-11 1 15,-6-5 0-15,4-3 2 16,-1 0 2-16,4-22 1 15,0-14 2-15,-4-8-9 16,-3-5 1-16,-9-9 5 16,-6-5 14-16,-3-4 6 15,0 4-14-15,0 16 4 16,-9 15 7-16,1 18-5 16,0 11-6-16,8 3-9 0,0 0-4 15,-2 14-12-15,-4 27-7 16,-4 17 19-16,2 3 7 15,0-1-7-15,8-8 0 16,0-8 2-16,0-9-2 16,0-12-3-16,0-9-5 15,0-9-5-15,8-3 0 16,7-2-5-16,6 0 15 16,1 0 1-16,2 0 4 15,0 0-4-15,-3-5 5 16,0 3-3-16,5 2 0 15,-5 0-6-15,3 2 0 16,-3 21 1-16,-5-2-4 16,0 1 3-16,-11 3-2 0,-2-6 0 15,-3 0-18-15,0-2-35 16,-21-3-45-16,-27-11-42 16,-15-3-177-16,-9 0-598 15</inkml:trace>
  <inkml:trace contextRef="#ctx0" brushRef="#br0" timeOffset="13">14108 9320 840 0,'0'0'123'0,"0"0"15"15,0 0-37-15,0 0-101 0,0 0 5 16,0 0-10-16,30 84-65 15,-15-32-250-15</inkml:trace>
  <inkml:trace contextRef="#ctx0" brushRef="#br0" timeOffset="14">14764 9272 1101 0,'0'0'165'0,"0"0"22"15,0 0-37-15,0 0-75 16,0 0-36-16,0 0-20 16,0-50-19-16,0 94-10 15,0 26 3-15,-8 23 7 16,-2 19 3-16,10-1 0 15,0-2 0-15,0-10-2 16,0-16 3-16,13-14-4 16,8-17 0-16,0-17-25 15,0-7-51-15,-8-12-39 0,-4-7-90 16,-9-9-74 0,0 0-74-16</inkml:trace>
  <inkml:trace contextRef="#ctx0" brushRef="#br0" timeOffset="15">14893 9866 611 0,'0'0'125'16,"0"0"91"-16,0 0-59 15,0 0-35-15,0 0-30 16,0 0-25-16,0-33-38 16,0 33-21-16,0 17-8 15,0 12-15-15,0 10 15 16,0 0 2-16,3-7 2 15,18-4-3-15,3-9 3 16,8-7 2-16,0-12 4 0,2 0 7 16,3-4 29-1,0-20 18-15,-4-3-10 0,-8-7-8 16,-9 1-17-16,-14-4-3 16,-2-5-7-16,-2 0-18 15,-39 4-1-15,-8 5 0 16,-9 11-19-16,0 14-42 15,13 8-65-15,11 0-121 16,18 25-172-16</inkml:trace>
  <inkml:trace contextRef="#ctx0" brushRef="#br0" timeOffset="16">15238 9347 1006 0,'0'0'166'0,"0"0"16"16,0 0-15-16,0 0-76 15,0 0-47-15,0 0-42 16,45-51-2-16,-1 106 0 16,23 28 7-16,15 15 13 15,7 10 2-15,-10 8-4 16,-9 3-10-16,-20 4 1 15,-24 3-5-15,-18-5-4 16,-8-2-12-16,-19-18-89 16,-36-18-194-16,-13-25-564 0</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13:06.954"/>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599 35 755 0,'0'0'153'0,"0"0"-52"16,0 0-15-16,-175-4-7 15,143 4-16-15,6 0-9 16,18-2 5-16,8 2-22 16,0 0-3-16,0 0-5 15,0 0-29-15,24 0 0 16,41 0 4-16,41 0 1 15,37 0 12-15,26 6-15 16,-2-6-2-16,-11 2 7 16,-27 4-3-16,-31-6-3 15,-24 7 0-15,-29-1 1 0,-18-3-1 16,-14 0-1-16,-13-1 0 16,0-2 10-16,-40 11-8 15,-58 4 6-15,-42 10-6 16,-40-1 3-16,6-2-7 15,29-6 2-15,42-8 0 16,36-2 6-16,33-1-1 16,18 0 0-16,8-5-5 15,8 0 4-15,0 0-2 16,0 0-2-16,0 3 0 16,8 1-4-16,32 1 1 0,24-5 3 15,28 0 3 1,21 0-3-16,15-5 5 0,1-12-5 15,-10 6 0-15,-18 3 5 16,-30 2 0-16,-29 6-8 16,-26 0 3-16,-16 0 0 15,0 0 2-15,-16 0-2 16,-55 11 0-16,-35 20 4 16,-47 1 3-16,-14-2-8 15,-15 1 1-15,12-6 0 16,14-6 5-16,24-5-5 15,34-6 0-15,40-6 6 16,37 2-4-16,18-4-4 16,3 2 2-16,21 1-5 15,50-3 1-15,44 0 5 0,45 0-1 16,13-3 7-16,-4-16-4 16,-19 5-3-16,-25-2 1 15,-14 2 2-15,-11 3 2 16,-28 4-5-16,-19 6 0 15,-29 1 5-15,-20 0-2 16,-4 0-3-16,-4 0 0 16,-60 5 0-16,-31 23 8 15,-32 2-8-15,-21 0 0 16,-1-2 3-16,5-9 0 0,19-3-5 16,30-5 2-1,34 0 0-15,30-11 0 0,25 6 0 16,6-6 0-16,0 6-3 15,40 0-6-15,31-4 8 16,30-2 2-16,23 0 1 16,11-6 0-16,0-13 1 15,-16 5-3-15,-16 0 2 16,-16 6-1-16,-26 6 0 16,-16-2-1-16,-14 4 0 15,-17 0 0-15,-10 0 0 16,-4 0 0-16,0 0-5 15,-43 17 8-15,-45 13-3 16,-41 3 0-16,-30 6 0 16,-11-1-8-16,-5-7 7 0,7 1 1 15,15 2 1 1,25-4 3-16,30-5-8 0,40-11 5 16,27-9-1-16,28-2 0 15,3-3-4-15,31 0-5 16,49 0 6-16,54 0 3 15,44-20 4-15,23-10-4 16,-3 3 0-16,-33 5 11 16,-45 5-11-16,-45 15 0 15,-38-4 8-15,-21 6-6 16,-11 0 7-16,-5 0-4 16,0 0-4-16,0 0 10 0,-24 0-11 15,-37 11 0-15,-34 15 15 16,-24 11-13-16,-18 5-1 15,2-10-1-15,16-1 0 16,21-3 6-16,32-13-6 16,32-5 0-16,18-8-8 15,16 1 8-15,0 5-7 16,13 0-15-16,32 0 11 16,35-8 10-16,30 0-14 15,18-3 8-15,16-18 5 16,0-7 4-16,-20 9-7 15,-16 5 5-15,-31 3 0 16,-26 11 0-16,-20 0 0 16,-19 0 0-16,-9 0 4 15,-3 0 1-15,0 0-2 0,-31 6-2 16,-38 18 6 0,-45 9 8-16,-33 8-15 0,-23 3 0 15,-20 3 7-15,-11 4-5 16,2-3 3-16,28-10-4 15,42-7-1-15,56-15 12 16,39-10-12-16,31-6 0 16,3 0 0-16,3 0 0 15,58 0-7-15,46 0-5 16,48-17 12-16,38-13 0 16,3-6 2-16,-27 9-2 15,-35-3 11-15,-40 14-7 0,-29 1-2 16,-14 10-2-16,-7 0 0 15,-11 5 10-15,-12-3-10 16,-6 3 0-16,-9 0 2 16,-6 0 2-16,0 0-8 15,0 0 0-15,-45 13 4 16,-32 18 17-16,-29-1-17 16,-23 3 0-16,-2-3-2 15,2 0 6-15,19-5-10 16,28-6 5-16,26-2 1 15,27-11 0-15,23-6-2 16,6 0-10-16,11 0 11 16,60 0-26-16,41 0 26 0,41-12-2 15,13-18 3-15,-7 3-1 16,-24 2 1-16,-32 8 0 16,-21 4 0-16,-24 4 4 15,-15 7-7-15,-15 2 3 16,-14 0 0-16,-7 0 5 15,-7 0-5-15,0 0 0 16,-9 0 5-16,-47 5-2 16,-34 20 6-16,-42 13-6 15,-21 6-2-15,-12 2 1 16,9-1-2-16,24-3 0 16,29-18 9-16,36-13-7 0,28-3-3 15,20-2 3 1,19-6-2-16,0 0 0 0,0 0 0 15,67 0-9-15,52-6-6 16,52-18 15-16,31-13 9 16,-7 7-6-16,-30 6-3 15,-45 2 1-15,-40 8-1 16,-35 6 0-16,-18 2 6 16,-12 4-5-16,-15-1 10 15,0 3-5-15,0 0-4 16,0 0 10-16,0 0-11 15,0 0-1-15,0 0 6 16,0 0-3-16,0 0-6 16,10 0 0-16,2 0 3 15,6 0-7-15,6 0 7 0,10-8 0 16,6-6 6-16,5-8 3 16,5-3-13-16,5 6 4 15,-4-6 0-15,-4 6 0 16,-17 10 1-16,-17 7-1 15,-13 2 8-15,0 0-4 16,0 0-5-16,-3 0 1 16,-31 0 0-16,-14 0 9 15,-18 0-9-15,-6 0 0 16,-2 0 4-16,3 0 1 16,-2 0-6-16,6-6 1 15,12-2 0-15,22 0 4 0,20 1-4 16,13 6 0-16,0-10-3 15,16-9 3-15,27-10-9 16,15-6 5-16,5-8 4 16,-2 1-2-16,-5-2 2 15,-11 4 0-15,-8 0 0 16,-19 8 5-16,-8 11-5 16,-10 0 0-16,0 0 1 15,0 3 4-15,-18-9-5 16,-8 2 0-16,-1 1 0 15,0-1 2-15,-7 4-4 16,0 1 0-16,5 4 2 16,0-6-2-16,11-1 2 0,7-1 0 15,11-2-2 1,0-9 2-16,11-6-3 0,29 4-8 16,4-6 6-16,-2 9-1 15,-9-1 6-15,-11 5 0 16,-10 7-1-16,-9 5 7 15,-3-1-8-15,0 9 2 16,0 3 0-16,0 8-1 16,-27 0-10-16,-16 0-18 15,-9 27-37-15,3 12-166 16,13 8-333-16</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15:20.719"/>
    </inkml:context>
    <inkml:brush xml:id="br0">
      <inkml:brushProperty name="width" value="0.05" units="cm"/>
      <inkml:brushProperty name="height" value="0.05" units="cm"/>
      <inkml:brushProperty name="color" value="#3165BB"/>
      <inkml:brushProperty name="fitToCurve" value="1"/>
    </inkml:brush>
    <inkml:brush xml:id="br1">
      <inkml:brushProperty name="width" value="0.05" units="cm"/>
      <inkml:brushProperty name="height" value="0.05" units="cm"/>
      <inkml:brushProperty name="color" value="#177D36"/>
      <inkml:brushProperty name="fitToCurve" value="1"/>
    </inkml:brush>
  </inkml:definitions>
  <inkml:trace contextRef="#ctx0" brushRef="#br0">7731 4301 962 0,'0'0'193'15,"0"0"8"-15,0 0-55 16,0 0-46-16,0 0-41 16,0 0-30-16,-52-110-7 0,46 110 1 15,-10 8-21 1,-2 28 0-16,2 8 2 0,8 9-4 16,2-4 3-16,6 6-3 15,0-6 0-15,9-13 4 16,22-3-4-16,-1-11 0 15,4-14-1-15,3-8 1 16,-3 0 3-16,-5 0 0 16,3-32 2-16,-11-10 7 15,-7-2 3-15,-7-11 11 16,-7 0-3-16,0 6 0 16,-21 2-2-16,-16 3-20 15,-8 8 1-15,1 17-2 16,-2 13-3-16,7 6-5 0,7 12-18 15,14 23-41 1,18 15-19-16,0 7-53 0,31 4-119 16,27-1-210-16</inkml:trace>
  <inkml:trace contextRef="#ctx0" brushRef="#br0" timeOffset="3">8073 4516 778 0,'0'0'237'16,"0"0"-21"-16,0 0-30 16,0 0-65-16,0 0-60 15,0 0-34-15,0-31-22 0,18 31 2 16,22 0-7 0,12-5 0-16,1 5 0 0,-8 0-5 15,-8 0 1-15,-13 0-31 16,-8 0-69-16,-11 0-109 15,-5 0-36-15,0 0-85 16</inkml:trace>
  <inkml:trace contextRef="#ctx0" brushRef="#br0" timeOffset="142">8239 4405 419 0,'0'0'267'0,"0"0"-36"15,0 0-43-15,0 0-7 0,0 0-38 16,0 0-58-1,-58-73-18-15,58 73-30 0,0 0-24 16,0 0-13-16,0 19 0 16,0 17 0-16,2 13-1 15,4 6 7-15,1-6-12 16,2 1 6-16,3-9-56 16,0-8-100-16,6-8-156 15,-2-8-151-15</inkml:trace>
  <inkml:trace contextRef="#ctx0" brushRef="#br0" timeOffset="360">8485 4425 332 0,'0'0'452'16,"0"0"-238"-16,0 0-14 0,0 0-9 16,0 0-93-16,0 0-40 15,0-74-36-15,0 79-22 16,0 26 0-16,0 7 4 15,0 3-1-15,0 3 5 16,3-5-7-16,10-4-2 16,0-4-46-16,5-15-184 15,0-2-180-15</inkml:trace>
  <inkml:trace contextRef="#ctx0" brushRef="#br0" timeOffset="584">8731 4155 822 0,'0'0'209'0,"0"0"-24"0,0 0-12 16,0 0-77-16,0 0-71 16,0 0-16-16,60 12 1 15,-23 37 9-15,-4 12 10 16,-2 7-24-16,-10 1 0 15,-18 8 1-15,-3 3-6 16,-32 0-1-16,-42-1-81 16,-18-5-233-16,-9-13-329 15</inkml:trace>
  <inkml:trace contextRef="#ctx0" brushRef="#br0" timeOffset="944">7221 4026 1026 0,'0'0'247'16,"0"0"-36"-1,0 0-88-15,0 0-55 0,0 0-22 16,0 0-32-16,-24 61-3 16,14 19 1-16,-1 24 13 15,-5 14 1-15,6 3-20 16,10 8 5-16,0-2 5 16,13 2-15-16,48-16 6 15,28-17-7-15,33-16 0 16,21-25 0-16,7-14-40 15,6-27-44-15,6-14-68 16,2 0-217-16,2-42-497 16</inkml:trace>
  <inkml:trace contextRef="#ctx0" brushRef="#br1" timeOffset="-342119">3300 1031 376 0,'0'0'298'16,"0"0"-178"-16,0 0-14 0,0 0 50 16,0 0-9-1,0 0-37-15,-39 0-63 0,39 0-22 16,0 0 13-16,0 0-30 16,0 0 28-16,0 0-14 15,12 0-10-15,31 0 8 16,36 0-16-16,53 0 5 15,45-11 22-15,37-2-30 16,30 2 9-16,13 3-8 16,2 2 1-16,-5 0 7 15,-30 6-10-15,-29-2 0 16,-25-1-9-16,-19-3 18 16,-1-5-16-16,2 1 7 15,13-5 0-15,15 5 0 16,13 4 0-16,6 1 0 0,2 5 4 15,4 0 2-15,8 0-12 16,5 0 6-16,11 0 0 16,0 2-6-16,-6 4 5 15,-9-6 1-15,-3 0-6 16,-4 0 14-16,4 0-12 16,3 0 4-16,3 0 0 15,0 0 10-15,-6 0-10 16,-15-3 0-16,-6 0-9 15,-5 3 15-15,8 0-11 0,18 0 5 16,9 0 0 0,12 0 1-16,-6 0-1 0,3 0 0 15,-3 0 0-15,-5 0 11 16,-4 0-14-16,-7 3 3 16,-8 3 0-16,-6-1-5 15,8 4 5-15,7-7 0 16,-4 1-3-16,-4-3 11 15,-26 0-8-15,-28 0 0 16,-33 0 0-16,-29 0 0 16,-29 0 0-16,-21 0 0 15,-23 0-9-15,-11 0 4 16,-3 0-68-16,0 0-117 16,-30-3-44-16,-13-5-310 15</inkml:trace>
  <inkml:trace contextRef="#ctx0" brushRef="#br1" timeOffset="-339905">3374 1144 350 0,'0'0'172'15,"0"0"-46"-15,0 0 11 0,0 0-5 16,0 0-32-16,0 0-22 15,-13-57-8-15,8 49 18 16,2 2-19-16,3 3 2 16,0 0-18-16,0 3-23 15,0 0 12-15,0 0-37 16,0 0 0-16,0 0-2 16,-3 27 2-16,-4 21-5 15,1 15 9-15,0 14-1 16,2 11 19-16,4 10-23 15,0 12 9-15,0 6 7 16,10 5-17-16,9-5 11 0,-4-3-12 16,-6 0 4-1,1-12 22-15,-8-10-22 0,-2-6 10 16,0-5 10-16,0-12-23 16,0-2 18-16,0-11-19 15,0-11 0-15,0-2 12 16,0-12-13-16,0-11-1 15,0-8 1-15,0-8 8 16,0-3-9-16,0 0 0 16,0 0 0-16,0 0 14 15,0 0-12-15,0 0-2 16,0 0 7-16,0 0 1 16,0 0-10-16,0 0 2 15,0 0 0-15,6 0-6 16,21 0 1-16,23-8 5 0,20 2 0 15,16-5 10-15,8 3-14 16,7-3 4-16,5-3 0 16,13-8-9-16,13-3 0 15,6-5 0-15,-1 3 8 16,1-1-25-16,5 9 25 16,13 6-13-16,18-1 14 15,16 5-8-15,11 1 8 16,11 2 0-16,5-1-8 15,5 1 14-15,11 3-11 0,-1 3 5 16,3 0 0 0,3 0 9-16,-5 0-9 0,-16 0 0 15,-16 0-1-15,-11 0 3 16,-7 0-8-16,4 0 6 16,11 0 0-16,14 0-2 15,2 0 3-15,-7 0-1 16,-2-3 1-16,-6-2 7 15,-7-6-8-15,0-1 0 16,-5 10 1-16,-10-9-8 16,0 3 7-16,0 2 0 15,16 1-5-15,8-6 13 16,19 8-13-16,0 3 5 16,-3-3 0-16,-18 3 7 15,-18-2-7-15,-10 2 0 16,-9 0-1-16,-6 0 7 15,-8-6-12-15,-6 6 6 0,-9 0 0 16,2 0-4-16,0-6 4 16,-4 6 0-16,-9 0-5 15,-5 0 14-15,-11 0-13 16,-14 0 4-16,-15 0 0 16,-14 0 6-16,-10 0-6 15,-2 0 0-15,14 0-4 16,14 0 13-16,9 0-13 15,4 0 4-15,-9 0 0 16,-15 0-1-16,-17 0 1 0,-9 0 0 16,-2 0-1-16,-3 0 12 15,0 0-17-15,-3 0 6 16,-5 0 0-16,3 0-4 16,-1 0 4-16,-4 0 0 15,-6 0-5-15,-5 0 17 16,-4 0-17-16,-3 0 5 15,6 0 0-15,12 0 1 16,13 0-1-16,7 0 0 16,-2 0-1-16,-5 0 13 15,-13 0-18-15,-6 0 6 16,-11 0 0-16,-10 0 3 16,0 0 0-16,0 0-3 15,0 0 19-15,0-13-10 0,0-4-6 16,0-2-3-16,-6 0 0 15,2-4 12-15,4-2-11 16,0-7-1-16,0-5 1 16,0-11 15-16,10-7-23 15,-1-11 7-15,-7-9 0 16,-2-15 7-16,0-1-7 16,0 3 0-16,-5 0 5 15,-1 10 13-15,3 5-25 16,3 4 7-16,0 3 0 15,0-3 7-15,0 3-6 16,0-5-1-16,0 0 3 16,0 1 18-16,-3 13-32 0,3 4 11 15,-4 18 0-15,4 12 2 16,-3 7-2-16,0 10 0 16,1 3-1-16,-1 3 15 15,0 0-28-15,-4 0 14 16,-14 0 0-16,-19-5-10 15,-24-3 10-15,-28-3 0 16,-21 0-2-16,-18 6-41 16,-16 5-24-16,1 0-107 15,-2 13-305-15</inkml:trace>
  <inkml:trace contextRef="#ctx0" brushRef="#br1" timeOffset="-339030">4363 429 333 0,'0'0'491'0,"0"0"-363"16,0 0 27-16,0 0-35 0,0 0-6 15,0 0-38-15,0 0-52 16,-11-47 0-16,4 47-24 16,-7 12 0-16,-5 15 9 15,1 17-9-15,2 11 0 16,6 0-2-16,10 8 11 15,0-5-14-15,10-6 5 16,30-11 0-16,8-13 1 16,5-14 7-16,-8-14-8 15,5 0 3-15,-8-14-2 16,-5-24 21-16,-10-9-22 16,-9-3 0-16,-18-5 26 15,0-6-10-15,0-1 8 0,-29 1-12 16,-11 12-8-1,3 10 1-15,0 17-5 0,6 11-17 16,10 11 17-16,12 0-70 16,9 11-99-16,21 25-228 15,56 8-548-15</inkml:trace>
  <inkml:trace contextRef="#ctx0" brushRef="#br1" timeOffset="-338675">6859 215 449 0,'0'0'377'0,"0"0"-221"16,0 0-40-16,0 0-5 16,0 0 16-16,0 0-48 15,0-72-6-15,0 72-59 16,0 0-5-16,0 7 9 16,0 19-16-16,0 13-2 0,0 10 13 15,0 3-12-15,0 3 9 16,0 3-10-16,0 3 0 15,0-1-8-15,0-5-28 16,0-6-227-16,13-15-301 16</inkml:trace>
  <inkml:trace contextRef="#ctx0" brushRef="#br1" timeOffset="-338233">8691 253 761 0,'0'0'112'0,"0"0"-8"16,0 0 2-16,0 0-64 15,0 0-25-15,0 0 15 16,183-38-29-16,-146 54 6 16,-11 17-8-16,-7 6 3 15,-12 8 10-15,-7 8-14 0,-10-3 0 16,-30-3 30-16,-8-5-26 15,-1-14 13-15,12-7-13 16,13-9 0-16,11-9 3 16,13 0-7-16,0 1 0 15,44-6 0-15,25 0 9 16,32 0 14-16,25 0-23 16,2-14-1-16,-9 0-126 15,-24 4-399-15</inkml:trace>
  <inkml:trace contextRef="#ctx0" brushRef="#br1" timeOffset="-337656">10973 204 702 0,'0'0'102'16,"0"0"23"-16,0 0-62 0,0 0-20 15,0 0 15 1,0 0-40-16,162-69 8 0,-128 69-10 15,-3 0 6-15,-10 5 10 16,-7 17-32-16,-4 6 0 16,-10 5 10-16,0 3-2 15,0-6-7-15,0 0 2 16,-3-5-2-16,-12-9 4 16,-9-5-5-16,2 0 0 15,1-8 12-15,5 0-4 16,9-3-6-16,7 0 1 15,0 0 4-15,0 0-7 16,13 0-2-16,24 0 2 16,8 0 12-16,5 0-10 0,-8 0-4 15,-2 0-1-15,-6 14 3 16,-4 5 0-16,-2 5-4 16,-1 1 4-16,-6 5-3 15,-8-5 5-15,-10-2-4 16,-3-10-7-16,-10-2 9 15,-35-3 13-15,-19-8-11 16,-13 0-1-16,4 0-2 16,9 0-37-16,12 0-121 15,25 0-120-15</inkml:trace>
  <inkml:trace contextRef="#ctx0" brushRef="#br1" timeOffset="-337100">12451 107 620 0,'0'0'159'0,"0"0"-21"0,0 0-13 16,0 0-25-1,0 0 10-15,0 0 1 0,7-52-54 16,-7 52-27-16,0 0 8 16,0 0-36-16,0 0-2 15,0 17-2-15,6 10 2 16,7 6 5-16,1 5-5 15,9-2 0-15,-2-2 1 16,0-4 7-16,3-5-12 16,3-6 4-16,-1-8 0 15,1-7 9-15,-6 0-9 16,-5-4 0-16,-4 0 20 16,-3 0-19-16,-1-21 10 0,-1-6-10 15,-1-2-1-15,-6-2 33 16,0 4-25-16,0 8 11 15,0 10 20-15,0 5-28 16,0 4 11-16,0 0-22 16,0 0 0-16,0 10-6 15,0 20-3-15,-3 12 9 16,3 7 0-16,0 4 5 16,0 4-10-16,0 1-58 15,13-6-191-15,11-16-387 16</inkml:trace>
  <inkml:trace contextRef="#ctx0" brushRef="#br1" timeOffset="-336622">14172 157 283 0,'0'0'627'16,"0"0"-497"-16,0 0 24 15,0 0-32-15,0 0-5 0,0 0-66 16,-30-63 0 0,30 63-24-16,-4 0-6 15,1 0 12-15,0 0-33 0,1 0 0 16,2 0 16-16,-3 0-8 15,3 0-12-15,-3 2 4 16,-1 9 0-16,1 1 13 16,3 4-13-16,0 3 0 15,0 3 0-15,3 3 16 16,19-1-23-16,2 7 10 16,6 2-3-16,1 3 8 15,-4 2-8-15,2-5 0 16,-8-3 1-16,-5-5 7 15,-8-8-13-15,-5-4 5 16,-3-4 0-16,0-4 2 0,0 0-2 16,-3-1 0-1,-27-4 9-15,-17 0-9 0,-8 0-24 16,1 0-123-16,5-14-178 16,12-11-221-16</inkml:trace>
  <inkml:trace contextRef="#ctx0" brushRef="#br1" timeOffset="-336466">14307 69 482 0,'0'0'343'0,"0"0"-155"16,0 0-37-16,0 0-42 16,0 0-39-16,0 0-70 0,164-66-15 15,-154 104-17 1,-10 12-262-16</inkml:trace>
  <inkml:trace contextRef="#ctx0" brushRef="#br1" timeOffset="-336043">13381 743 694 0,'0'0'281'0,"0"0"-142"15,0 0-8-15,0 0-25 16,0 0-22-16,0 0-15 16,24 19-55-16,-14 28 33 15,-1 24 4-15,-6 23-21 16,-3 21 16-16,0 20-30 16,0 8 4-16,0 5 10 15,0-13-27-15,0 0 9 16,0-23-12-16,9-16 1 15,10-27 5-15,-8-22-6 0,-1-16-20 16,-7-7-60-16,-3-7-164 16,0-1-378-16</inkml:trace>
  <inkml:trace contextRef="#ctx0" brushRef="#br1" timeOffset="-335503">11951 1067 236 0,'0'0'220'0,"0"0"-69"15,0 0 2-15,0 0-30 16,0 0 4-16,0 0-17 16,0-115-10-16,0 103 18 15,0 12-39-15,0 0-21 16,0 0-10-16,0 0-42 16,0 29 2-16,0 22-6 15,0 23 27-15,0 21 20 16,0 17-28-16,6 12 6 15,6 21 12-15,0 9-35 16,0 9 14-16,-2-12-17 16,-7-13-1-16,0-32 7 0,-3-21-7 15,0-12-12-15,0-18-34 16,3-17-141-16,5-2-219 16</inkml:trace>
  <inkml:trace contextRef="#ctx0" brushRef="#br1" timeOffset="-334911">9833 825 644 0,'0'0'304'16,"0"0"-186"-16,0 0 8 15,0 0-15-15,0 0-24 16,0 0-14-16,0 127 6 16,0-46-11-16,0 16-42 0,0 21 5 15,0 26 9-15,0 18-37 16,0 14 16-16,0-5-18 15,0-12-1-15,6-24 0 16,15-17-9-16,5-19-65 16,-12-8-63-16,-10-20-269 15</inkml:trace>
  <inkml:trace contextRef="#ctx0" brushRef="#br1" timeOffset="-334333">7903 933 868 0,'0'0'171'16,"0"0"-60"-16,0 0 31 15,0 0-53-15,0 0-49 16,0 0-7-16,0 87-8 0,-5-1 39 16,-3 16-19-16,-5 21-17 15,2 14 16-15,11 14-43 16,0 15 10-16,0 1-9 16,0-2 10-16,0-7-23 15,0-29 11-15,3-19-91 16,2-25-111-16,1-22-366 15</inkml:trace>
  <inkml:trace contextRef="#ctx0" brushRef="#br1" timeOffset="-333763">6111 1056 559 0,'0'0'135'16,"0"0"-7"-16,0 0 4 15,0 0 8-15,0 0-7 0,0 0-27 16,-42-93-26 0,42 93-40-16,0 0-29 0,0 28 24 15,0 29-33-15,-6 25 44 16,0 20 18-16,2 14-46 15,4 16 37-15,0 7-36 16,0 13-9-16,10 1 22 16,14 0-28-16,7-11-4 15,-1-18 0-15,-15-8-121 16,-12-29-350-16</inkml:trace>
  <inkml:trace contextRef="#ctx0" brushRef="#br1" timeOffset="-327148">8662 1590 470 0,'0'0'335'16,"0"0"-267"-16,0 0 36 15,0 0 18-15,0 0-31 16,0 0-6-16,-5-12-13 16,5 7-10-16,0-5 12 15,3-7-30-15,12-6-34 0,6 2 15 16,4-7-18 0,3 1 14-16,-1-1-12 0,-6 3 3 15,-2 1 5-15,-1-1-17 16,-5 0 11-16,-2 6 1 15,-1 8-11-15,-7 3 15 16,-3 8-9-16,0 0 0 16,0 0-1-16,0 0-6 15,0 0 0-15,0 0-4 16,0 0-8-16,0 27 11 16,0 20-18-16,0 8 19 15,0 2 13-15,0 2-13 16,0-4 0-16,0-4-2 15,0 2 6-15,0-3-8 16,0-1 4-16,0-11 0 0,0-7 3 16,0-12-3-16,0-10 0 15,0-9 0-15,0 0 10 16,0 0-13-16,0 0 3 16,0 0 0-16,0 0 5 15,0 0-5-15,0 0 0 16,0 0 0-16,-10 0 1 15,-11 0-1-15,-12 0 4 16,-1 2-1-16,7 1 4 16,4-1-7-16,15-2 0 15,5 0-2-15,3 0 2 16,0 0 0-16,0 0-1 16,0 0 1-16,0 0-5 15,24 0-3-15,19 0 8 0,12-2 0 16,16-9 4-16,5 0-2 15,4-3-2-15,8 3 0 16,-3-6-2-16,-12 4 2 16,-23 7-18-16,-32 6-65 15,-18 0-178-15,-21 11-180 16</inkml:trace>
  <inkml:trace contextRef="#ctx0" brushRef="#br1" timeOffset="-299067">10881 1474 429 0,'0'0'369'0,"0"0"-159"16,0 0-74-16,0 0 1 15,0 0-34-15,0 0-32 16,-48-116 2-16,48 114-28 15,0-9-22-15,0 3 20 16,0 2-41-16,5-2 4 16,5 3-6-16,2 5 3 15,3 0-5-15,6 0 2 16,3 0 0-16,2 16-10 0,1 15 16 16,-3 9-11-1,-6 7 5-15,-5 9 0 0,-13 1 1 16,0 3-1-1,-5 9 0-15,-35-3-4 0,-7-3 12 16,2-10-16-16,-5-17 6 16,5-9 2-16,2-10 3 15,6-9-3-15,6-5 0 16,7-3 2-16,13 0 5 16,1 0-7-16,4 0 2 15,3-18-2-15,-1-7 6 16,4-2-6-16,0 0 0 0,0-3 4 15,0 5 3-15,0 6-5 16,0 8 6-16,0 5-4 16,0 4 18-16,4-1-21 15,-1 3 1-15,-3-3 7 16,0 3-5-16,3 0-8 16,0 0-4-16,12 0-1 15,10 14 4-15,11 16 1 16,10 1 4-16,6 1-1 15,3 4 8-15,6-6-11 16,-2 2 5-16,-11-20-1 16,-2-1 3-16,-6-3-3 15,-7-8 0-15,-5 0 16 16,-7 0-15-16,-5 0 22 16,-5 0-2-16,2-21 5 0,-4-9 10 15,-2-6-25-15,-5 0-8 16,-2 8 3-16,0 12-6 15,-28 8-85-15,-23 8-146 16</inkml:trace>
  <inkml:trace contextRef="#ctx0" brushRef="#br1" timeOffset="-295263">223 2126 103 0,'0'0'375'0,"0"0"-258"15,0 0-24-15,0 0 33 16,0 0 2-16,-27-150-48 16,24 123 24-16,0-2 3 15,-1 4 10-15,4-11-56 0,0 3-22 16,0-2 37-16,-3 4-76 16,0 1 17-16,-2 5-17 15,2 3 4-15,-4 9 8 16,-2 4-12-16,4 9 0 15,-8 0 10-15,-3 0-10 16,-11 3-13-16,-4 25 10 16,-6 16 3-16,16 5-2 15,21 17-3-15,0 11 2 16,40 13-11-16,28 7 20 16,11-6-12-16,3-9 1 15,-2-10 5-15,-19-20 0 0,-12-5 0 16,-22-17-4-1,-18-5-7-15,-9-9-2 0,0-2-30 16,-33-3-21-16,-19-4 16 16,-12-7-18-16,6 0-61 15,5-16-16-15,26-22-44 16,27-19-97-16</inkml:trace>
  <inkml:trace contextRef="#ctx0" brushRef="#br1" timeOffset="-293365">746 1670 32 0,'0'0'499'0,"0"0"-387"16,0 0 24-16,0 0-15 0,0 0-20 15,0 0-13 1,6-45-55-16,-6 84-19 0,0 25 8 16,-16 26 32-16,-2 23 1 15,1 10-44-15,1 4 22 16,3-3-3-16,5-20-29 15,-2-16 4-15,7-16-4 16,3-25-1-16,0-20 0 16,0-15-30-16,0-12-23 15,0-15 52-15,0-39-9 16,13-24-35-16,-5-7-20 16,-8 3 27-16,0 10 35 15,-11 9-16-15,-17 14 3 16,3 9 16-16,10 19-9 0,9 10 8 15,3 3-2-15,3 8 3 16,0 0 0-16,27 0-17 16,29 0 17-16,17 16 0 15,7 0 6-15,-14 1-12 16,-13-3 7-16,-21-12-1 16,-10 1 4-16,-10-3 3 15,-6 0-7-15,-6 0 43 16,0 0-10-16,0-5 5 15,-3-1-13-15,-21 6-11 16,-16 0-14-16,-8 6-11 16,-7 32 11-16,8 9 5 15,20 9 0-15,24-5-5 0,3 2 0 16,25-15 0-16,17-8 3 16,8-13-3-16,1-12 0 15,4-5 5-15,0 0 1 16,-2-30-6-16,-11-11 1 15,-12-14-1-15,-14-6 13 16,-14-5-13-16,-2-3 0 16,-11 6 5-16,-33 8 1 15,-13 19-11-15,-5 17 5 16,4 19-14-16,7 0 12 16,14 19-10-16,13 28 12 15,11 8-6-15,13 3 11 0,0 2-10 16,43-18 6-16,15-5-1 15,6-17 8-15,4-15-8 16,-5-5 0-16,-7 0 10 16,-8-18-7-16,-4-10-1 15,-12-5-2-15,0-3 0 16,-11 6 10-16,-3 3-10 16,-2 2 0-16,0 8 5 15,-2 4-4-15,7 10-2 16,7 3-6-16,-1 5 7 15,7 31-8-15,-7 6 8 16,-1 7 0-16,-5 1-5 16,-10-12 11-16,2-5-12 15,-4-12 6-15,-2-3 0 16,-2-16 0-16,-2 1 0 0,0-3 0 16,7 0 16-16,6-11-15 15,5-25 12-15,6-9-13 16,-3-9 0-16,-11 5 24 15,-11 2-21-15,-2 3 6 16,0 6 34-16,-15 7-21 16,-15 1-9-16,-4 13-4 15,7 9-8-15,-1 8-2 16,4 6-26-16,5 38 27 16,4 11 2-16,15 0 0 15,0 0-4-15,7-14-6 0,22-8 8 16,0-14-3-16,-2-9 3 15,-9-10 0-15,1 0 0 16,-4 0 4-16,-1-23 6 16,-1-8-9-16,-4 6 0 15,-2 3 6-15,-7 9-7 16,0 7 0-16,0 6 7 16,3 0-7-16,-1 0-2 15,8 3-15-15,7 19 17 16,12 0-6-16,0 3 6 15,5-14 0-15,6 3 1 16,-6-14 9-16,0 2-17 16,-7-2 7-16,-11 0 0 15,-5 0 10-15,-1-14-10 16,-2-16 0-16,0-8 7 16,-6-6-4-16,-2-6-3 0,0 3 0 15,0 4 0-15,-18 12 10 16,-3 9-10-16,-1 13 0 15,-3 9-4-15,-2 0-1 16,0 37 4-16,6 12 1 16,8 6 0-16,13 3-6 15,0-11 5-15,24-6-3 16,13-14-9-16,3-15 22 16,-1-12-9-16,-5 0 0 15,-4 0 0-15,-9-14 5 0,-5 3-4 16,-9-3-1-1,-4 5 16-15,-3 4-14 0,0 2 19 16,0 3-20-16,0 0-1 16,0 31-2-16,0 24-15 15,-10 11 17-15,-1 8 5 16,-2 6 3-16,3 8-15 16,4 8 7-16,1-5 0 15,5 8 5-15,0-17-5 16,0-5 0-16,0-20-4 15,2-9 13-15,1-24-11 16,-3-12 2-16,0-12 0 16,0 0 19-16,-11-4-11 15,-29-23 1-15,-9-14-2 16,3-3-2-16,9-3-5 0,19-11 0 16,18-8 0-16,0-8-4 15,43-23-3-15,25-7-8 16,7 0 14-16,11 5-28 15,-1 8 27-15,-8 9-5 16,-13 10 7-16,-9 0 3 16,-13 15-3-16,-13 10 0 15,-11 10-1-15,-7 10 10 16,-11 2-6-16,0 2-3 16,0 9 1-16,0 5 29 15,-26 9-30-15,-24 11 0 16,-8 39-5-16,-6 24 10 0,12 11-7 15,30-2 2-15,22-6 0 16,10-12-7-16,51-9 6 16,21-26 1-16,13-13 13 15,0-9-4-15,-18-8-12 16,-26 0 3-16,-26-6-25 16,-25-18-65-16,-12-15-198 15</inkml:trace>
  <inkml:trace contextRef="#ctx0" brushRef="#br1" timeOffset="-236315">12192 1229 247 0,'0'0'475'15,"0"0"-337"-15,0 0-26 16,0 0 20-16,0 0-51 15,0 0-10-15,7-8 0 16,4 3-23-16,18 2 0 16,13-2-23-16,16 0-16 15,9 1 43-15,-9 2-32 16,-15-4-3-16,-7 6 3 16,-14-2-17-16,-1 2 10 15,-3 0-13-15,-11 0 1 16,-1 0 14-16,-6 0-15 15,0 0 0-15,0 0 0 0,0 0-3 16,0 8-2-16,0 16 0 16,0 3 5-16,0 9 11 15,-10-2-8-15,-4-2-3 16,-7 4 3-16,-8-5 2 16,-7-1-10-16,-4-3 5 15,-3-8 0-15,9-4 20 16,13-8-17-16,13-7 3 15,5 0 10-15,3 0-7 16,0 0 5-16,0 0-10 16,0 0-3-16,0 0 19 15,0 0-20-15,8 0 0 16,-2 0 6-16,1 0 5 0,-1 0-16 16,9 0 5-16,15 0 0 15,4 0-8-15,9 0 8 16,-4 0 0-16,-5 20-6 15,0 8 2-15,-7 2-1 16,-3 2 4-16,-8-1 1 16,-3-6-7-16,-10-1 7 15,-3-5 0-15,0 4-3 16,-6-4-2-16,-34 0 2 16,-15 0 3-16,-16-8 0 15,-8-11 13-15,-4 0-13 16,10 0-1-16,12-11 0 0,8-14-46 15,18 6-78 1,4 0-283-16</inkml:trace>
  <inkml:trace contextRef="#ctx0" brushRef="#br1" timeOffset="-138257">14341 1523 189 0,'0'0'703'0,"0"0"-515"16,0 0-26-1,0 0-6-15,0 0-36 0,0 0-44 16,-21-137-19-16,11 124-5 15,-2 5-25-15,2-1 7 16,2 3-11-16,1 4-3 16,1 2 7-16,6 0-17 15,0 0-3-15,0 0 6 16,0 0-9-16,-10 0-8 16,2 8 4-16,-1 11 0 15,2 6 0-15,7-3 0 16,0 0-4-16,0 6 0 15,28-1 3-15,5 3 1 16,7 0 0-16,4 4 1 16,-2 1 4-16,-5 1-5 15,-7 5 0-15,-9-5 3 16,-5 0 0-16,-11 2-3 0,-5-5 0 16,0-3 0-16,0-5-4 15,-24-4 6-15,-15-9-2 16,-14-4 0-16,-5-3-1 15,-3-5-5-15,10 0-21 16,4-18-34-16,17-12 2 16,15-1-24-16,15-18-17 15,3-6-111-15,36-6-85 16,11-5 33-16,-13 9-266 16</inkml:trace>
  <inkml:trace contextRef="#ctx0" brushRef="#br1" timeOffset="-138237">14341 1523 340 0</inkml:trace>
  <inkml:trace contextRef="#ctx0" brushRef="#br1" timeOffset="-138100">14341 1523 340 0,'-29'-79'195'0,"29"57"-65"0,0 0 14 0,0 3 30 15,0 3-27-15,0-1-20 16,0 0 12-16,16-2-53 16,34 0-33-16,19 2-7 15,20-5-20-15,2 3 6 16,-7 8-23-16,-23 8-4 16,-32 3-5-16,-29 0-61 15,-11 14-230-15,-51-1-479 16</inkml:trace>
  <inkml:trace contextRef="#ctx0" brushRef="#br0" timeOffset="-5">8746 2720 960 0,'0'0'240'0,"0"0"-21"16,0 0-89-16,0 0-35 15,0 0-33-15,0 0-38 16,0-55-4-16,0 55 7 16,0 0-27-16,0 30-5 15,0 33 5-15,0 23 6 16,-13 18 3-16,-11 12-3 0,-1 7 3 15,-2-1 5-15,6-4-13 16,8-20 4-16,7-20-3 16,6-34-1-16,0-20 1 15,0-18-2-15,0-6 0 16,0 0 6-16,0-11 5 16,0-27 8-16,0-17-18 15,-15-12 2-15,-7 10 2 16,-2 11-5-16,0 3 0 15,6 19 6-15,2 16-2 16,10 2-8-16,2 6 3 16,-2 0-13-16,4 25 2 15,2 16 6-15,0 9 3 0,0-6-1 16,36-6-2 0,13-8 4-16,3-7 0 0,3-10 2 15,1-7 4-15,-5-6-4 16,-2 0 0-16,-3 0 7 15,-7-8-6-15,-10-9 2 16,-18 3-3-16,-11 9-18 16,0-1-39-16,-18 6-80 15,-28 6-224-15,-6 30-433 16</inkml:trace>
  <inkml:trace contextRef="#ctx0" brushRef="#br0" timeOffset="1900">11018 2753 809 0,'0'0'328'0,"0"0"-117"15,0 0-46-15,0 0-55 16,0 0-29-16,0 0-35 16,19-113-8-16,-19 113-3 15,0 0-26-15,0 0-5 16,4 3-4-16,-1 38-6 15,0 9 6-15,-3 24 5 0,0 6-3 16,0-1 6-16,0 12-8 16,0-3 3-16,-3-5 3 15,3-15-3-15,0-13-6 16,0-24 1-16,0-20 2 16,0-11 6-16,0 0-3 15,0 0-1-15,0-11 17 16,0-25-2-16,0-8-12 15,0-9-1-15,-21 4 0 16,-11 5 8-16,1 9-12 16,1 7 0-16,9 17 3 15,6-1 0-15,9 12-6 16,-1 0-2-16,-2 0-13 0,6 37 13 16,1 1-3-1,2 9 8-15,11 2-1 0,36-13 2 16,11-3-2-16,11-10 2 15,8-10-1-15,-3-8 11 16,-5-5-10-16,-19 0-1 16,-14 0 10-16,-14 0-8 15,-17-5 6-15,-2-8-8 16,-3-10 0-16,0-2-3 16,0 6-80-16,-11-6-46 15,-5 1-60-15,6-7-239 16</inkml:trace>
  <inkml:trace contextRef="#ctx0" brushRef="#br0" timeOffset="4238">10654 3849 631 0,'0'0'306'16,"0"0"-146"-16,0 0 30 15,0 0-55-15,0 0-33 16,0 0-30-16,0 0-31 16,-61-100-10-16,59 100-6 15,2 0-19-15,-5 0 2 16,-3 27-8-16,-5 15 2 16,-5 25 18-16,1 13-3 15,-2 10-8-15,4 5 3 16,-1 0-11-16,8-9 6 0,8-7-4 15,0-16-1 1,0-2-2-16,5-17 0 0,19-8-2 16,8-12-10-16,-3 1-59 15,0-8-39-15,-2-4-121 16,-3-1-186-16</inkml:trace>
  <inkml:trace contextRef="#ctx0" brushRef="#br0" timeOffset="4545">10875 4326 758 0,'0'0'206'16,"0"0"-21"-16,0 0-12 0,0 0-42 15,0 0-50-15,0 0-26 16,-13-72-10-16,13 72-23 15,0 0-11-15,0 0 2 16,0 0-12-16,0 0-2 16,0 23-11-16,0 7 12 15,0 19 1-15,0 0 5 16,0-4-6-16,0 3 0 16,0-6 3-16,0-3-4 15,0-9 1-15,0-8-40 16,7-2-105-16,2-13-148 15,4-1-212-15</inkml:trace>
  <inkml:trace contextRef="#ctx0" brushRef="#br0" timeOffset="4781">11074 4430 134 0,'0'0'660'0,"0"0"-511"16,0 0-25-16,0 0-22 16,0 0-41-16,0 0-20 15,86-16-15-15,-46 13 3 16,2 3-8-16,-2-6-16 0,-3 6-2 16,-13 0-3-16,-16 0-104 15,-8 0-133-15,0 0-129 16</inkml:trace>
  <inkml:trace contextRef="#ctx0" brushRef="#br0" timeOffset="5007">11229 4307 580 0,'0'0'191'16,"0"0"4"-16,0 0-33 15,0 0-92-15,0 0 13 16,0 0-63-16,-5-17-10 0,5 28-4 15,0 20-2-15,3 1 32 16,9 4-15-16,-3 0 2 16,4-3-9-16,-5-4-10 15,2-2 6-15,1-6-10 16,-1-2-60-16,6-8-175 16,5-11-131-16</inkml:trace>
  <inkml:trace contextRef="#ctx0" brushRef="#br0" timeOffset="5221">11624 4265 531 0,'0'0'343'0,"0"0"-155"16,0 0 14 0,0 0-68-16,0 0-68 0,0 0-55 15,0-30-11-15,0 47 0 16,0 21 0-16,0-2 8 15,7 1-7-15,-2 0 0 16,1-1-1-16,-3-6 0 16,0-5-155-16,-3 0-184 15,4-12-426-15</inkml:trace>
  <inkml:trace contextRef="#ctx0" brushRef="#br0" timeOffset="5491">11811 3996 480 0,'0'0'399'0,"0"0"-236"15,0 0 47-15,0 0-63 16,0 0-56-16,0 0-46 16,-29-85-42-16,29 96-3 15,16 38 0-15,12 11 5 16,5 15 20-16,4 5 5 15,-6-6-14-15,-4 0 2 16,-12-3-14-16,-15-2-1 16,0-3 5-16,-15-5-8 15,-31-11-15-15,-15-1-124 16,-4-14-222-16,4-4-326 16</inkml:trace>
  <inkml:trace contextRef="#ctx0" brushRef="#br0" timeOffset="6354">12852 2943 656 0,'0'0'270'0,"0"0"-75"15,0 0 0-15,0 0-56 16,-18-149-47-16,15 133-14 16,3 10-32-16,0 4-16 15,0 2-6-15,0 0-24 16,0 13-4-16,0 31-6 16,0 22 10-16,0 8-1 15,0 12 3-15,0-12-2 16,6 0 1-16,7-8 2 15,-2-11 0-15,2-17-3 0,-5-13 0 16,-4-16-1 0,-4-7 2-16,0-2 4 0,0 0 3 15,0 0-1-15,0-13 5 16,-15-23-9-16,-13-6-2 16,-2 10-1-16,-1-7 1 15,4 17-1-15,3 9 0 16,5 7-4-16,6 6 4 15,5 0-3-15,-2 0-7 16,10 14 6-16,0 21-2 16,0 1 3-16,16 0 3 15,18-3-7-15,8-4 6 16,3-11-1-16,5-5 0 0,1-5-3 16,-4-8 10-1,-7 0-4-15,-11 0 1 0,-7 0 0 16,-10 0 1-16,-3-8 6 15,-5-5-5-15,-4 2 1 16,0 4-5-16,0 3-3 16,-4 4-26-16,-17 0-91 15,-6 4-178-15,-5 33-137 16</inkml:trace>
  <inkml:trace contextRef="#ctx0" brushRef="#br0" timeOffset="6736">12617 3878 911 0,'0'0'163'0,"0"0"66"16,0 0-81-16,0 0-47 16,0 0-33-16,0 0-23 15,-24-77-27-15,24 77-14 16,-7 16-4-16,1 34 1 0,-2 16 0 16,1 22 9-16,4 8-6 15,3 3 0-15,0 0 7 16,0-14-6-16,0-11-3 15,6-8 1-15,15-22-2 16,4-13-1-16,2-12-19 16,4-8-32-16,2-11-57 15,7 0-87-15,4-6-103 16,-9-24-147-16</inkml:trace>
  <inkml:trace contextRef="#ctx0" brushRef="#br0" timeOffset="6956">12882 4309 518 0,'0'0'231'0,"0"0"-32"16,0 0-32-16,0 0-24 16,0 0-29-16,0 0-57 15,-32-63-28-15,29 63-18 16,3 14-11-16,-4 22-2 16,4 19 2-16,0-1 15 15,0 2 2-15,0-1-9 16,0-11-7-16,0-3 4 15,0-11-4-15,7-5-2 16,1-6-85-16,5-11-190 16,2-2-224-16</inkml:trace>
  <inkml:trace contextRef="#ctx0" brushRef="#br0" timeOffset="7171">13008 4450 558 0,'0'0'278'0,"0"0"-131"15,0 0-12-15,0 0-48 16,0 0-50-16,0 0-25 16,98-31-3-16,-58 31 0 15,0 0-9-15,-4 0-17 16,-6 6-124-16,-9 5-121 15,-16-5-213-15</inkml:trace>
  <inkml:trace contextRef="#ctx0" brushRef="#br0" timeOffset="7408">13188 4370 501 0,'0'0'238'0,"0"0"-64"15,0 0-21-15,0 0-25 16,0 0-21-16,0 0-25 15,-21-63-25-15,21 63-31 16,0 0-26-16,0 0-7 16,0 19 7-16,9 11 1 15,1 9 4-15,-2-4 5 0,-1-4-7 16,-1 5-1 0,-3-4-2-16,-1-1-16 0,-2-12-166 15,0-3-149-15,0-10-239 16</inkml:trace>
  <inkml:trace contextRef="#ctx0" brushRef="#br0" timeOffset="7672">13305 4345 238 0,'0'0'446'16,"0"0"-299"-16,0 0 7 15,0 0-56-15,0 0-35 16,0 0-46-16,48-49-17 15,-33 54 0-15,1 20 4 0,-10 5-4 16,-6 9 1 0,0-4 6-16,0 1 0 0,0 3-1 15,-6-15-1-15,0-1-3 16,6-10 5-16,0-2-7 16,0-8 1-16,15-3 4 15,28 0-1-15,16 0 13 16,7-8-17-16,-2-11-115 15,-12 2-247-15</inkml:trace>
  <inkml:trace contextRef="#ctx0" brushRef="#br0" timeOffset="8618">13821 4045 754 0,'0'0'233'0,"0"0"-82"15,0 0-2-15,0 0-27 16,0 0-43-16,0 0-14 0,-22-129-21 16,22 129-20-16,0 0-24 15,6 14-3-15,12 38 3 16,8 22 3-16,4 21 3 15,-2 6 0-15,-7 3 11 16,-9 1-6-16,-10-6 3 16,-2-8-14-16,-11-4 5 15,-41-4-5-15,-15-14-40 16,-9-14-129-16,2-19-258 16</inkml:trace>
  <inkml:trace contextRef="#ctx0" brushRef="#br0" timeOffset="9280">14677 2978 699 0,'0'0'294'16,"0"0"-106"-16,0 0-14 0,0 0-50 15,0 0-42-15,0 0-45 16,-3-35-17-16,3 35-16 15,0 19-4-15,3 21 0 16,12 11 8-16,4 9 11 16,-8 1-5-16,2 7-11 15,-7 4 2-15,-1-1 3 16,-5-5-8-16,0-11 3 16,0-11-3-16,0-10 0 15,0-15 1-15,0-17-1 16,0-2 0-16,0 0 2 15,0 0-1-15,-14-8 5 0,-7-16-2 16,-5-1-4-16,5 0 3 16,3 3 0-16,2 8-3 15,5 3 4-15,5 9 0 16,2 2 0-16,4 0-4 16,0 0-6-16,0 8 6 15,0 16-18-15,25 12 15 16,12-5-3-16,6-1-6 15,5-5 5-15,1-12 0 16,-6-2 5-16,-9-11 0 16,-4 0-3-16,-12 0 5 15,1-22 3-15,-14-3-1 16,-5 1-1-16,0 4-1 0,0 9 0 16,-18 9-38-1,-9 2-131-15,0 2-145 0,1 34-138 16</inkml:trace>
  <inkml:trace contextRef="#ctx0" brushRef="#br0" timeOffset="9638">14518 4235 939 0,'0'0'217'15,"0"0"9"-15,0 0-73 16,-50-153-62-16,48 139-21 16,2 14-45-16,0 0-4 15,0 0-16-15,0 0-5 16,0 44-16-16,0 24 16 15,0 17 2-15,0 6 4 16,0-3-6-16,0 3 0 16,0-6 1-16,0-5 4 15,15-11-5-15,1-17 0 0,5-14-26 16,12-18-84 0,13-15-129-16,5-5-122 0,7-12-467 15</inkml:trace>
  <inkml:trace contextRef="#ctx0" brushRef="#br0" timeOffset="9950">14759 4419 746 0,'0'0'167'16,"0"0"14"-16,0 0-34 16,0 0-49-16,0 0-40 15,0 0-39-15,13-60-13 0,16 60-4 16,5 16 1-1,-9 14-1-15,-10 7-2 0,-6 1 0 16,-9 7 7-16,0 1-5 16,-33-2 0-16,-17 5 6 15,-1-7-2-15,7-10 2 16,18-4-8-16,17-15 0 16,9-7-2-16,0-6 3 15,0 0-2-15,6 0 1 16,28 0 0-16,22 0 17 15,18 0-17-15,6-6-18 16,-7-7-177-16,-12 2-271 16</inkml:trace>
  <inkml:trace contextRef="#ctx0" brushRef="#br0" timeOffset="10155">15105 4607 455 0,'0'0'444'16,"0"0"-324"-16,0 0 35 16,0 0-60-16,0 0-66 15,0 0 0-15,106-42-20 16,-69 42-1-16,0 0-1 16,-10 0-7-16,-9 0-1 15,-8 0-86-15,-10 0-136 16,0 6-124-16</inkml:trace>
  <inkml:trace contextRef="#ctx0" brushRef="#br0" timeOffset="10378">15181 4456 653 0,'0'0'230'0,"0"0"-56"15,0 0 11-15,0 0-62 16,0 0-39-16,0 0-42 15,-4-42-16-15,4 42-25 16,0 16-1-16,0 15 0 16,0 18 5-16,13-5 3 15,5 9-8-15,4 4-1 0,-4-11-98 16,-2-1-236 0,2-21-582-16</inkml:trace>
  <inkml:trace contextRef="#ctx0" brushRef="#br0" timeOffset="10839">15513 4363 872 0,'0'0'193'0,"0"0"-7"15,0 0-46-15,0 0-61 16,0 0-33-16,0 0-18 15,121-103-19-15,-97 103-8 0,3 22-1 16,-3 11 0 0,-9 3 2-16,-5 2-1 0,-10-2-1 15,0 0 0-15,-3 0-4 16,-28-12 4-16,-6 1-2 16,-2-11 0-16,9-3 2 15,14-6-5-15,13-5 5 16,3 0 6-16,0 0-3 15,6 0 7-15,12 0-1 16,1 0-6-16,5-11 5 16,-3 6-8-16,1 5 4 15,9 0-4-15,-2 0-4 16,6 19 4-16,1 9-2 0,-6 4 2 16,-4-1 0-16,-12 5-3 15,-10-4 2-15,-4 4 1 16,-13-6-3-16,-29-10 1 15,-11-4 0-15,-5-10-21 16,3-5-54-16,1-1-116 16,7 0-77-16,15-1-174 15</inkml:trace>
  <inkml:trace contextRef="#ctx0" brushRef="#br0" timeOffset="11101">15944 3971 917 0,'0'0'239'0,"0"0"-27"0,0 0-64 16,0 0-87-16,0 0-31 16,163 36-9-16,-108 46 24 15,-7 26-1-15,-14 10-12 16,-12 3-3-16,-22 8-6 15,0 6-7-15,-29 0-5 16,-16-12-10-16,-10-2-1 16,-9-10-18-16,0-21-100 15,-1-21-163-15,7-33-438 16</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07:14.239"/>
    </inkml:context>
    <inkml:brush xml:id="br0">
      <inkml:brushProperty name="width" value="0.05" units="cm"/>
      <inkml:brushProperty name="height" value="0.05" units="cm"/>
      <inkml:brushProperty name="color" value="#ED1C24"/>
      <inkml:brushProperty name="fitToCurve" value="1"/>
    </inkml:brush>
    <inkml:brush xml:id="br1">
      <inkml:brushProperty name="width" value="0.05" units="cm"/>
      <inkml:brushProperty name="height" value="0.05" units="cm"/>
      <inkml:brushProperty name="color" value="#3165BB"/>
      <inkml:brushProperty name="fitToCurve" value="1"/>
    </inkml:brush>
    <inkml:brush xml:id="br2">
      <inkml:brushProperty name="width" value="0.05" units="cm"/>
      <inkml:brushProperty name="height" value="0.05" units="cm"/>
      <inkml:brushProperty name="color" value="#177D36"/>
      <inkml:brushProperty name="fitToCurve" value="1"/>
    </inkml:brush>
  </inkml:definitions>
  <inkml:trace contextRef="#ctx0" brushRef="#br0">2798 2734 869 0,'0'0'168'15,"0"0"-30"-15,0 0 8 16,0 0-46-16,0 0-38 16,0 0-37-16,0-44-25 15,0 44-2-15,0 10-14 0,0 24 3 16,0 7 13-16,0 3 5 15,10 0-4-15,11-8-1 16,9-6 1-16,-4-11 0 16,-2-8-2-16,-3-8 0 15,0-3 0-15,6 0 1 16,4-30 2-16,3-9 12 16,-7-2-13-16,-6-3 4 15,-2 3 1-15,-9 8-3 16,-5 5 1-16,-2 12-1 15,0 10-2-15,0 6-1 16,-3 0-2-16,10 0-12 16,1 11-1-16,5 15 10 15,2 6 3-15,-2-2-1 0,2-3 3 16,-6-5-2-16,3-10 1 16,-5-10-3-16,-4-2-8 15,4 0 4-15,-2 0 6 16,8-14 2-16,2-8 6 15,1-2 2-15,-5-1-3 16,-1 6-2-16,5 2-3 16,3 7 0-16,6 7-2 15,2 3-6-15,-2 0 4 16,4 5-3-16,-7 17 0 16,-9 9-2-16,-6-1-88 0,-9 0-115 15,0-5-137 1</inkml:trace>
  <inkml:trace contextRef="#ctx0" brushRef="#br0" timeOffset="363">2936 2263 656 0,'0'0'204'15,"0"0"-92"-15,0 0 1 16,0 0-35-16,0 0-54 16,0 0-24-16,-25-8-16 0,25 30 14 15,0 3 2-15,0-9 0 16,3-2 2-16,13-5 0 16,-1-7 1-16,-3-2 4 15,-2 0 9-15,-2 0 32 16,-1 0 35-16,-4-17-13 15,-3-4-3-15,0-1-26 16,0 0-28-16,0 2-2 16,-7 7-11-16,-4 5-11 15,1 4 2-15,7 4-43 16,3 15-108-16,0 26-143 16,10 13-80-16</inkml:trace>
  <inkml:trace contextRef="#ctx0" brushRef="#br0" timeOffset="-2793">540 2431 893 0,'0'0'109'0,"0"0"5"15,0 0 13-15,0 0-56 16,0 0-20-16,0 0-25 16,43 0-8-16,15-11 5 15,24-20 0-15,16-1 4 16,4-4-8-16,-4 1-16 15,-13 1 0-15,-22 13-3 16,-29 6-5-16,-21 10-31 16,-13 5-91-16,-10 0-78 0,-27 17-95 15,-5 7-271-15</inkml:trace>
  <inkml:trace contextRef="#ctx0" brushRef="#br0" timeOffset="-2550">902 2326 427 0,'0'0'242'0,"0"0"-50"16,0 0-48-16,0 0-31 15,0 0-54-15,0 0-19 16,-5 4-22-16,5 34-13 16,0 14 99-16,0 8-37 15,0 6-18-15,-3 6-19 0,-5 8-14 16,-8 2-5-1,1-2-10-15,-4-5 5 0,8-12-6 16,1-11-18-16,10-17-89 16,0-10-121-16,0-19-117 15,37-6-457-15</inkml:trace>
  <inkml:trace contextRef="#ctx0" brushRef="#br0" timeOffset="-2221">1209 2660 581 0,'0'0'135'0,"0"0"-30"0,0 0-21 16,0 0-60-16,0 0-24 16,0 0 4-16,0 46 4 15,0-31-6-15,0-2 1 16,7-8-3-16,7 2 10 15,5-7 29-15,-4 0 22 16,-2 0 19-16,-2-7 10 16,-1-11-13-16,-4-11-10 15,-6 5-15-15,0-3-5 16,0 6-30-16,-6 6-17 16,-18 4 0-16,-7 7-7 15,0 4-40-15,-2 0-64 16,12 15-71-16,8 9-45 0,13 1-244 15</inkml:trace>
  <inkml:trace contextRef="#ctx0" brushRef="#br0" timeOffset="-1835">1542 2349 583 0,'0'0'259'0,"0"0"-120"15,0 0 23-15,0 0-25 16,0 0-26-16,0 0-40 16,0-97-31-16,0 97-25 0,0 0-3 15,0 0-11 1,-5 0-1-16,-8 17-19 0,-6 30 14 16,-5 16 5-16,-3 16 0 15,6 7 3-15,8-4-3 16,13-4 2-16,0-10-5 15,6-15 2-15,25-15 1 16,3-8 0-16,2-11 7 16,0-7-6-16,-2-12 0 15,1 0 4-15,1 0 3 16,-3-14-5-16,-2-8 8 16,-4-1-8-16,-11 13 0 15,-13 1-3-15,-3 9-5 0,0 0-39 16,0 0-71-16,-25 0-109 15,-6 0-116-15,4 19-78 16</inkml:trace>
  <inkml:trace contextRef="#ctx0" brushRef="#br0" timeOffset="-1436">746 3443 551 0,'0'0'128'15,"0"0"-45"-15,0 0 61 16,0 0-42-16,0 0-58 15,0 0-26-15,0 8-9 16,79-19 23-16,49-25 42 16,33-7 13-16,23-12-18 15,-6 3-34-15,-22 10-10 16,-35 10-4-16,-33 12 3 16,-30 9-10-16,-18 6 3 15,-14 1-9-15,-18 4-5 16,-5 0 0-16,-3 0-3 0,0 0-1 15,0 0-36-15,0 0-77 16,-11 0-81-16,-2 12-47 16,4-7-418-16</inkml:trace>
  <inkml:trace contextRef="#ctx0" brushRef="#br0" timeOffset="-588">2052 2626 1 0,'0'0'614'16,"0"0"-507"-16,0 0 32 15,0 0-48-15,0 0-38 16,0 0-3-16,-66-32-36 16,53 32-8-16,2 0-6 15,4 13 0-15,1 6-3 16,6 4 3-16,0-1 0 0,0-6-3 15,0-8 0-15,3 1 1 16,21-9 2-16,7 0 5 16,-4 0 17-16,-1-12 12 15,-9-9 34-15,-10-4 5 16,-7 3-4-16,0-1-26 16,0 8-17-16,-10 3-20 15,-17 4-6-15,-7 8-21 16,0 0-79-16,7 3-42 15,14 23-49-15,10 8-233 16</inkml:trace>
  <inkml:trace contextRef="#ctx0" brushRef="#br0" timeOffset="2589">4247 2409 772 0,'0'0'354'16,"0"0"-260"-16,0 0 38 15,0 0-12-15,0 0-43 16,0 0-29-16,-48-91-33 0,48 91-15 16,0 39-15-1,0 16 11-15,0 22 4 0,8 5 3 16,1 4-2-16,-2-7 0 16,-5-5-1-16,-2-13 0 15,3-20 2-15,-3-16 4 16,3-14-6-16,-3-11 0 15,0 0 3-15,0 0 8 16,0-13 3-16,0-34 0 16,0-19-14-16,0-25 1 15,0-8-1-15,0-14 1 16,0 0-1-16,0 1-1 16,0 4 1-16,0 18-1 15,0 24 1-15,0 24 1 16,0 26-1-16,0 11-6 0,0 5-10 15,24 0-11-15,10 33-3 16,13 22 16-16,-7 16-4 16,-13 17-16-16,-19 8 23 15,-8 3 4-15,0-2-3 16,-18-9-21-16,-6-14-5 16,5-17 12-16,14-12 14 15,5-15 4-15,0-5 1 16,0-9-11-16,18-2 11 15,3-6-5-15,0-6 9 16,4-2 1-16,3 0 0 16,2 0 2-16,4-24 6 0,-3-7-3 15,1-7 2-15,-3-3 8 16,-8-6 10-16,-2 0 5 16,-11 4 7-16,-8 4-2 15,0 3-7-15,0 12 3 16,-11 1-9-16,-12 9-7 15,6 7-6-15,4 7-9 16,10 0-2-16,1 0 1 16,-8 29-16-16,7 24 13 15,0 15 2-15,3 2 4 16,0-2 0-16,8-13-2 16,18-8-5-16,1-17-8 15,0-11-9-15,1-10 4 0,2-9 11 16,4 0 6-1,3-16 1-15,3-21 8 0,2-7-3 16,-5-5-3-16,-3 2 4 16,-7 3-5-16,-6 14 0 15,-8 11 1-15,-7 11-2 16,-4 8 0-16,1 0-2 16,1 0-8-16,5 2-7 15,1 17 7-15,1 4-1 16,-1-7 10-16,-4-8-1 15,-1 0-2-15,-5-8-1 16,0 0 5-16,0 0 0 0,0 0 8 16,0-2 7-1,-2-20-9-15,-17-3-4 0,1 0 1 16,-1 4-1-16,4 6 3 16,3 10 2-16,7 2-7 15,1 3-7-15,1 0-3 16,-3 23-2-16,-4 20 7 15,7 12 5-15,3 0 0 16,0-3 2-16,10-11-2 16,20-8-14-16,1-8-1 15,9-15 6-15,5-6-5 16,-5-4 10-16,2 0 4 16,-2-19 4-16,-9-11 0 15,-4-9 1-15,-4-5 7 16,-15-5 21-16,-8 5 0 0,0 0-1 15,0 14-1-15,-2 7-1 16,-11 12-11-16,1 9-9 16,5 2-5-16,5 0-5 15,-1 2-5-15,0 34-20 16,3 17 25-16,0 12 1 16,0 0-1-16,3-11 0 15,24-10 0-15,1-12 0 16,2-9-1-16,1-10-10 15,-1-10 2-15,-2-3 9 16,2 0 1-16,1-30 5 16,-10-11-4-16,1-9 4 0,-17-8 3 15,-5 6 4-15,0 3-1 16,0 7-5-16,0 18 4 16,0 10 0-16,0 9-1 15,0 5-8-15,0 0-2 16,0 0-7-16,0 1-6 15,0 30-4-15,0 14 17 16,0 5 1-16,0-4 1 16,0-3 0-16,7-12-2 15,5-7-2-15,0-12-3 16,1-6-4-16,-2-6 3 16,-1 0 2-16,9 0 4 15,5-28 7-15,3-11-1 0,-2-2-4 16,-3-3 4-1,-8 3-3-15,1 0-1 0,1 5 1 16,-3 9-2-16,-2 7 0 16,-4 12-1-16,-4 5-2 15,0 3-4-15,3 0-1 16,6 0-4-16,4 23 4 16,5 6 3-16,0 5-3 15,-2 1 5-15,-1 1 2 16,3-9 0-16,-2-3 0 15,-1-9-3-15,4-7 2 16,-4-4 0-16,3-4 1 16,1 0 0-16,4-7 7 15,3-26 0-15,1-2-3 0,-9-12-1 16,-8 3 2-16,-8 0 1 16,-5-1 1-16,0 10 1 15,0 7 3-15,0 14-8 16,0 9 4-16,0 5-5 15,0 0-2-15,0 0-6 16,0 0-1-16,0 3-7 16,0 27 6-16,0 9 5 15,0 5 3-15,0-3-2 16,3 3-1-16,10-6-12 16,0-2 0-16,-2-5-2 15,-1-7 9-15,-2-7 1 16,-5-7 6-16,-3-6-6 0,0-4-6 15,0 0 6-15,-5 0 2 16,-20-4 5-16,0-9 2 16,4 6-2-16,7 0 1 15,9 2-1-15,5 5 0 16,0 0-5-16,0 0 2 16,0 0-5-16,26 0-9 15,13-8 0-15,7-3 15 16,6-9 2-16,-9 2 0 15,-4-8 2-15,-4 2-2 0,-6-6 3 16,-5-1 0 0,-5 3 2-16,-4 1-1 0,-9 5 14 15,-6 8 2 1,0 6 0-16,0 6 4 0,0 2-9 16,0 0-15-16,0 0-11 15,0 22-12-15,0 18 15 16,0 13 8-16,0-1 2 15,0-7-1-15,0-7-1 16,0-11-2-16,16-5-42 16,8-11-27-16,-2-5-59 15,3-6-45-15,-10 0-46 16,-9 0-149-16</inkml:trace>
  <inkml:trace contextRef="#ctx0" brushRef="#br0" timeOffset="2881">6536 2214 513 0,'0'0'151'0,"0"0"-74"16,0 0 16-16,0 0-49 16,0 0-4-16,0 0-19 15,-89-10-4-15,89 37-3 16,0-3 3-16,0-2 26 15,15-3-15-15,12-2-2 16,7-6 3-16,6-9-8 0,-3-2 8 16,-8 0 5-16,-3 0 0 15,-20-5-8-15,-6-9-1 16,0-5-12-16,-34 3-13 16,-15-1-104-16,-9 8-102 15,3 9-347-15</inkml:trace>
  <inkml:trace contextRef="#ctx0" brushRef="#br0" timeOffset="3691">7147 2651 851 0,'0'0'103'0,"0"0"16"15,0 0 19-15,0 0-15 16,0 0-40-16,0 0-33 16,-29-80-16-16,27 78 6 15,-7 2-13-15,6 0-12 16,-1 0-6-16,1 0-9 15,-11 0-5-15,-9 26-2 16,-1 11 7-16,-6 7 2 16,9 5-2-16,6-2 0 0,12-3-4 15,3-3 4-15,0-13 3 16,0-6-3-16,8-9-9 16,14-9 1-16,-1-4 2 15,7 0 6-15,-4-14 3 16,-2-16 1-16,2-12 1 15,-9-5 4-15,-6-10-5 16,-9-4 11-16,0 3 5 16,-3 9 1-16,-21 8-3 15,0 13 2-15,-5 11-10 16,8 13-5-16,3 4-4 16,-1 0-1-16,5 13-4 15,-2 29 1-15,4 13 3 0,3 10 0 16,9 1 0-1,0-5-5-15,3-4 5 0,21-7-2 16,7-15-10-16,6-12-7 16,0-14 0-16,-2-9 15 15,2 0 1-15,0-17 6 16,-6-14-1-16,-4-8 4 16,-3-4-3-16,-5-4 3 15,-4 3 2-15,-2 11 3 16,-7 14-4-16,-3 8 1 15,0 8 0-15,-1 3-8 16,3 0-5-16,6 0-4 0,5 14 0 16,2 19 8-16,0 8-1 15,-2 3 1-15,-5 0-2 16,2-2 3-16,3-10 1 16,-2-4-1-16,1-12 0 15,-2-10-1-15,-1-4-7 16,0-2 6-16,7 0-5 15,5-19 4-15,1-17-33 16,-1-2-46-16,-8-4-62 16,-10 7-114-16,-3-1-108 15</inkml:trace>
  <inkml:trace contextRef="#ctx0" brushRef="#br0" timeOffset="4244">7517 2852 364 0,'0'0'259'0,"0"0"-152"15,0 0 25-15,0 0-40 16,0 0-44-16,0 0-10 16,3-3-12-16,2-2 6 15,1-4 3-15,1 1-2 0,-1-3 14 16,-1 3-20-16,2 0-2 15,-4 2 7-15,3 2-7 16,-6 0 0-16,3 1-9 16,-3 3-1-16,0 0-8 15,0 0-5-15,0 0-2 16,0 0-51-16,0 0-150 16,-9 0-108-16</inkml:trace>
  <inkml:trace contextRef="#ctx0" brushRef="#br0" timeOffset="4660">7517 2852 376 0,'21'0'316'0,"-21"0"-202"15,0 0 36-15,0 0-44 16,3 0-49-16,3-8-10 15,3-6 7-15,3-2-14 16,3-1 3-16,-2 0 6 16,6-2-15-16,2-3-7 15,3-2-4-15,-3-1-12 16,0 3-2-16,-5 8 1 16,-10 6-1-16,4 3 2 15,-10 5 3-15,2 0-12 16,-2 0 1-16,0 0-3 0,3 0-9 15,0 16-12 1,0 14 21-16,0 6-6 0,-3 2 6 16,0-2 4-16,0-6-1 15,4-2 1-15,10-6-4 16,9-3 6-16,7-5-3 16,7-6 1-16,5-2 1 15,1-6-3-15,-9 0-2 16,-7-9-34-16,-9-18-70 15,-8-6-119-15,-7-6-133 0</inkml:trace>
  <inkml:trace contextRef="#ctx0" brushRef="#br0" timeOffset="5292">8237 2671 760 0,'0'0'117'0,"0"0"-40"15,0 0 64-15,0 0-32 16,0 0-33-16,0 0-49 16,21 0-15-16,23-3-6 15,20-8 4-15,10-3 2 16,5 3 3-16,-3-1-2 15,-6 2-2-15,-15-1 7 16,-12-2 2-16,-15 1 11 0,-19 4 12 16,-4 0-1-1,-5-4 6-15,0-3-7 0,-11-7-32 16,-26-1-3-16,-13 1-6 16,-1 9 1-16,2 2 2 15,9 5-3-15,19 0 0 16,12 6 1-16,7-3 1 15,2 3-2-15,0 0 0 16,0 0-1-16,8 0-3 16,29 6-6-16,14 16 10 15,17 9 8-15,-4-4-3 16,-3 1 6-16,-15 2-10 16,-6-4 7-16,-16 3-3 15,-8-2-4-15,-13 1-1 16,-3 2-3-16,-22 7 2 0,-39-5-32 15,-18 0-138-15,-7-4-220 16</inkml:trace>
  <inkml:trace contextRef="#ctx0" brushRef="#br1" timeOffset="10556">15256 2838 859 0,'0'0'274'0,"0"0"-204"15,0 0 42-15,0 0-27 16,0 0-51-16,0 0-31 15,206 0-3-15,-131 0-7 16,-2-3-181-16,-9 0-342 16</inkml:trace>
  <inkml:trace contextRef="#ctx0" brushRef="#br1" timeOffset="10723">15891 2830 586 0,'0'0'294'16,"0"0"-246"-16,0 0-9 0,0 0-36 15,160 0-3-15,-93 0-93 16,-6-3-671-16</inkml:trace>
  <inkml:trace contextRef="#ctx0" brushRef="#br1" timeOffset="10870">16427 2816 540 0,'0'0'134'0,"0"0"-67"16,0 0 75-16,0 0-84 16,0 0-47-16,159 9-11 15,-141-9-165-15</inkml:trace>
  <inkml:trace contextRef="#ctx0" brushRef="#br1" timeOffset="11326">17120 2533 857 0,'0'0'193'0,"0"0"-120"16,0 0 70-16,0 0-22 16,0 0-56-16,0 0-45 15,16-69-20-15,18 69 0 16,-2 0-1-16,5 0 1 15,-6 16 0-15,-7 7-1 16,-2 5-5-16,-12 2 6 16,-10 4-1-16,0 6-1 15,-5 1 2-15,-22 0 1 16,-4-3 2-16,4-3 4 16,6-9-5-16,11-7 7 15,7-10-8-15,3-4 1 16,0-2-1-16,0 0-1 0,21 2 1 15,29-5 13-15,17 0-2 16,16 0-7-16,-8 0-5 16,-12 0-150-16,-21 0-188 15,-18-14-548-15</inkml:trace>
  <inkml:trace contextRef="#ctx0" brushRef="#br1" timeOffset="8974">12546 2657 149 0,'0'0'805'0,"0"0"-722"15,0 0 26-15,0 0 20 16,0 0-57-16,0 0-39 15,61 14-20-15,-6-14-9 16,15 0 3-16,10 0-6 16,3 0 0-16,-7 0-1 15,-15 0-21-15,-28-6-133 16,-23-5-125-16,-10 3-168 0</inkml:trace>
  <inkml:trace contextRef="#ctx0" brushRef="#br1" timeOffset="9189">12768 2476 674 0,'0'0'267'0,"0"0"-83"0,0 0 1 16,0 0-48-16,0 0-88 16,0 0-45-16,-8-9-4 15,8 39-4-15,3 12 4 16,10 5 13-16,1-1-12 15,-2 6 6-15,-2 0-4 16,-1 2-3-16,-9-3-9 16,0-4-206-16,0-10-278 0</inkml:trace>
  <inkml:trace contextRef="#ctx0" brushRef="#br1" timeOffset="9542">13289 2563 1002 0,'0'0'137'16,"0"0"-45"-16,0 0-3 15,0 0-35-15,0 0-41 0,0 0-10 16,146-12 2-16,-115 41-3 15,-4 4 6-15,-14 3-6 16,-11 2 0-16,-2 3 1 16,0 1 2-16,-18-7 9 15,-1-8-9-15,8-4 1 16,11-9-1-16,0-3-4 16,0-3 0-16,0 0 3 15,27-5-1-15,26-3 7 16,19 0 2-16,14-14-12 15,-1-19-97-15,-18-3-245 16,-23-2-567-16</inkml:trace>
  <inkml:trace contextRef="#ctx0" brushRef="#br1" timeOffset="9879">13683 2035 666 0,'0'0'324'0,"0"0"-179"15,0 0-20-15,0 0-47 16,0 0-48-16,0 0-7 16,177-39-12-16,-150 73-6 0,-9 4-3 15,-15 9-2 1,-3 5 0-16,-8 1 0 0,-29-1 9 15,-3-8-1-15,6-9-5 16,13-10 3-16,12-8-5 16,9-6 2-16,0-6-6 15,0 2 6-15,16-3-1 16,16-4 4-16,21 0-3 16,14 0-3-16,3 0-60 15,-9 0-199-15,-11 0-419 16</inkml:trace>
  <inkml:trace contextRef="#ctx0" brushRef="#br1" timeOffset="10157">14304 2624 846 0,'0'0'151'0,"0"0"-65"16,0 0 72-16,0 0-48 15,0 0-80-15,0 0-20 16,106 0-2-16,-45 0 0 16,10 0-2-16,-2 0-5 15,-8 0-1-15,-17 0-30 0,-23 0-172 16,-21 0-108-16,0 0-477 15</inkml:trace>
  <inkml:trace contextRef="#ctx0" brushRef="#br1" timeOffset="10364">14523 2464 526 0,'0'0'285'15,"0"0"-98"-15,0 0-28 16,0 0-56-16,0 0-59 15,0 0-32-15,-7 20-9 16,7 12-3-16,0 15 31 0,13 0-11 16,5 3-12-16,1 2 3 15,-4-5-11-15,4-4-16 16,-1-7-227-16,6-17-288 16</inkml:trace>
  <inkml:trace contextRef="#ctx0" brushRef="#br1" timeOffset="8406">11700 2531 853 0,'0'0'150'16,"0"0"-14"-16,0 0-31 15,0 0-61-15,0 0-29 16,0 0 1-16,124 10-8 16,-92 23-4-16,-5 3 16 0,-6 3-10 15,-11 4 8 1,-10-1-13-16,0-1 6 0,0-2-5 15,-26-1 3-15,-1-7-5 16,3-4 2-16,9-12 0 16,9-3-1-16,6-9-5 15,0-3 0-15,0 0 0 16,0 0 1-16,0 0 0 16,16 0 0-16,10 0 10 15,11 0-8-15,9-8-3 16,9-20-118-16,0-7-177 15,-9-4-666-15</inkml:trace>
  <inkml:trace contextRef="#ctx0" brushRef="#br1" timeOffset="8677">12004 1972 779 0,'0'0'252'0,"0"0"-109"15,0 0 20-15,0 0-44 16,0 0-66-16,0 0-34 16,-5-16-19-16,5 46-13 15,0 16 4-15,0 12 9 0,0 3 4 16,0 4 2-16,0 5-6 15,3-7-37-15,15 0-215 16,16-14-248-16</inkml:trace>
  <inkml:trace contextRef="#ctx0" brushRef="#br1" timeOffset="7809">10965 2717 931 0,'0'0'113'0,"0"0"50"0,0 0-15 15,0 0-50-15,0 0-35 16,0 0-40-16,32-5-19 16,20 2 0-16,15 0-4 15,-4 3 0-15,6 0 1 16,-9 0 0-16,-11 0 0 15,-21 0-1-15,-17 0-12 16,-11 0-112-16,0 0-98 16,-18 0-134-16</inkml:trace>
  <inkml:trace contextRef="#ctx0" brushRef="#br1" timeOffset="8049">11110 2503 494 0,'0'0'412'0,"0"0"-245"16,0 0 14-16,0 0-25 16,0 0-45-16,0 0-42 15,0-72-37-15,0 72-15 16,0 0-17-16,0 20 0 16,3 15-11-16,15 14 11 15,-2 11 5-15,-5 7 0 16,-4-1-4-16,2 0-1 15,4-3-17-15,1-5-99 16,17-17-148-16,14-16-144 0</inkml:trace>
  <inkml:trace contextRef="#ctx0" brushRef="#br1" timeOffset="7111">9960 2416 609 0,'0'0'271'0,"0"0"-110"0,0 0-11 16,0 0-21-16,0 0-39 15,0 0-44-15,10-67-18 16,-4 67-6-16,0 0-11 16,6 0-9-16,7 0-2 15,5 8-1-15,10 20-5 16,-10 12 5-16,0 11 1 16,-14 6 0-16,-10 5-1 15,0 3 1-15,-31-2 0 16,-6-8 0-16,-5-11-2 15,2-14-14-15,6-13-2 16,4-12 14-16,2-2 4 16,4-3 6-16,2 0 0 0,7-8-1 15,3-15 5-15,3 2-5 16,6-2-1-16,3 1 1 16,0 3 4-16,0 8 6 15,0 7-13-15,0 4-2 16,5 0-7-16,27 0 1 15,10 13 2-15,8 8 2 16,4 9-1-16,8 1 6 16,-1-1-1-16,-6-2-1 15,-7-7-1-15,-14-4-2 16,-15-6-30-16,-14-7-156 16,-5-4-114-16,0 0-226 15</inkml:trace>
  <inkml:trace contextRef="#ctx0" brushRef="#br1" timeOffset="7534">10431 2118 793 0,'0'0'231'0,"0"0"-84"15,0 0-12-15,0 0-33 16,0 0-59-16,0 0-32 0,-8-14-11 16,0 22-11-16,3 20-4 15,2 5 15-15,0 8 4 16,3-5-4-16,0-3 0 16,6-3 2-16,18-5-2 15,7-9 0-15,6-5 2 16,-3-8-1-16,-4-3 8 15,-9 0 3-15,-3-3 5 16,-5-21 41-16,-7-7 0 16,-3-4-9-16,-3 1-9 15,0-1-19-15,-16 6 2 16,-11 5-13-16,-4 8-6 16,4 2-2-16,0 6-2 15,2 8-5-15,-2 0-8 16,3 8-41-16,8 36-79 0,16 9-96 15,0 2-228-15</inkml:trace>
  <inkml:trace contextRef="#ctx0" brushRef="#br1" timeOffset="12020">17429 2024 871 0,'0'0'122'0,"0"0"50"15,0 0-49-15,0 0-36 0,0 0-33 16,0 0-19-16,0-102-13 15,11 94-15-15,5 3-4 16,0 2-3-16,8 3 0 16,0 0-5-16,1 3 0 15,2 19-3-15,-6 8 5 16,-8 5 1-16,-4 4-3 16,-9 0-4-16,0-3 7 15,0-15 4-15,0-7 1 16,0-8-3-16,0-4 2 15,0-2 1-15,0 0 0 16,0 0 11-16,0 0 2 0,0 0 10 16,7-11-1-16,-4-5-22 15,5-9 1-15,5 3-1 16,-2-2-2-16,2 1 1 16,0 2-1-16,2 2 0 15,0 4 1-15,-3-1-2 16,1 11-2-16,-7 1-2 15,-1 2 3-15,1 2-5 16,-2 0 2-16,-1 0 1 16,0 0-4-16,-3 0 7 15,0 0-6-15,0 0 3 16,0 0 0-16,0 0-2 0,0 0 1 16,0 0-6-16,0 0-53 15,0 6-154-15,-6-1-27 16,-6-2-423-16</inkml:trace>
  <inkml:trace contextRef="#ctx0" brushRef="#br1" timeOffset="13397">17551 2098 74 0,'0'0'129'16,"0"0"-75"-16,0 0 22 15,0 0-11-15,0 0-29 16,0 0-15-16,0 0 0 15,21-14-8-15,-21 12 23 16,0-1 8-16,0 3-4 16,0 0 1-16,3 0-1 0,0 0-7 15,-3-3-7-15,4 3 12 16,-4 0 4-16,3-2-10 16,0-1 6-16,5-2-7 15,2-6-4-15,-1 3-12 16,3 3 18-16,-3-7-9 15,1 6-2-15,-2-3-1 16,2 1 0-16,-4 3 4 16,0-1-10-16,4 2-6 15,-2 0-5-15,5 2-2 16,0-4-2-16,-2 3 0 16,5-2 1-16,-8 5-1 0,-4 0 1 15,-1-3-2-15,-3 3 0 16,0 0 1-16,0 0-3 15,0 0-2-15,0 0-3 16,3 0 4-16,3 0 4 16,1 0 2-16,-7 6-2 15,5 5-2-15,-2 3 0 16,3 13 2-16,-2 3 2 16,-4 3 9-16,0-2-5 15,0-1 0-15,0-11-2 16,3-3-1-16,0-5 1 15,2-4-3-15,5-3 5 16,2-4-5-16,3 0 12 0,4 0 0 16,5 0 19-1,0 0 13-15,4-11-2 0,-4-5-5 16,1-4-16-16,0 1-8 16,-8 0-7-16,-1 6-3 15,-9 4-4-15,-7 4-2 16,0 2-110-16,-23 3-255 15</inkml:trace>
  <inkml:trace contextRef="#ctx0" brushRef="#br1" timeOffset="13733">18211 2063 600 0,'0'0'230'0,"0"0"-152"16,0 0 43-16,0 0-4 15,0 0-38-15,0 0-35 16,-9 0-7-16,9 0-5 15,0 0 3-15,0 0-19 0,18 0-14 16,6 0 0 0,13 0 6-16,0-6-8 0,2 4 0 15,-2-4 0-15,-6 4-78 16,-6-3-161-16,-7-2-265 16</inkml:trace>
  <inkml:trace contextRef="#ctx0" brushRef="#br1" timeOffset="14320">18513 1755 710 0,'0'0'270'0,"0"0"-196"0,0 0 28 16,0 0-21-16,0 0-28 16,0 0-25-16,80-58-11 15,-62 50 2-15,-2 0 6 16,2-4 7-16,-2 4 1 16,-5 0-7-16,-1 0 3 15,-4 2-4-15,-3 6-3 16,-3 0 0-16,0 0-7 15,0 0-7-15,0 0-8 16,0 0-2-16,0 0-8 0,0 22-5 16,2 17 6-1,5 13 9-15,-1 6 6 0,-3-3-3 16,0-6 4-16,0-2-6 16,1-8-1-16,-1-7-1 15,-3-1 1-15,0-10 3 16,0-4-3-16,0-6 0 15,0-5-1-15,0-6 2 16,0 0-1-16,0 0 3 16,0 0-3-16,0 0 0 15,0 0-1-15,-3 0-4 16,-20 0 5-16,2 0 15 16,-3 0-1-16,8 0-12 15,11 0-1-15,5 0-1 0,0 0 0 16,0 5-2-16,45 1-15 15,20 0 17-15,15-1-3 16,-8-3-2-16,-20-2-37 16,-25 0-66-16,-27 0-190 15</inkml:trace>
  <inkml:trace contextRef="#ctx0" brushRef="#br1" timeOffset="21363">19204 2626 746 0,'0'0'170'0,"0"0"-88"16,0 0 42-16,0 0-31 15,0 0-51-15,0 0-6 16,113-13-20-16,-21-1 13 0,15 1 9 15,3 5 1-15,-4-4-2 16,-13 9-27-16,-20 1-6 16,-25 2 19-16,-16 0-23 15,-21 0 4-15,-8 0-3 16,-3-3 1-16,0 3 16 16,0-7-12-16,0 0 5 15,-6-6-3-15,-15-4-8 16,-3 0 0-16,-7 0-14 15,-6 1 14-15,1 0-2 16,2 2 3-16,3 0-1 16,13 3 3-16,6 3 1 0,5 3 3 15,7 2-7-15,0 3 9 16,0 0-6-16,0 0-3 16,0 0-9-16,29 0 5 15,13 0 4-15,13 16-2 16,9 3 4-16,3 4 0 15,-5 4 3-15,-8 1-5 16,-20-3 0-16,-16-5 2 16,-15 3 0-16,-3-2-4 15,-21 4-5-15,-34 6-8 16,-12-3-46-16,-1-1-155 16,20-5-68-16,21-3-384 15</inkml:trace>
  <inkml:trace contextRef="#ctx0" brushRef="#br1" timeOffset="21820">20747 2335 687 0,'0'0'345'0,"0"0"-187"16,0 0 25-16,0 0-52 15,0 0-56-15,0 0-28 16,13-72-3-16,-13 72-38 0,0 0 1 16,0 0-7-16,0 9-9 15,-7 24 8-15,-4 16-6 16,-2 17 7-16,13 0 7 16,0 3-2-16,21-6-8 15,24-13 3-15,11-12 0 16,2-16 3-16,0-14-3 15,0-8 0-15,-3 0 5 16,1-13-2-16,-11-18 3 16,-8-10-3-16,-10-5 13 15,-9-9 21-15,-8-11-20 16,-10-9-5-16,0 1 12 16,-15 5-24-16,-25 9 10 15,-10 15-10-15,-8 19 3 16,-6 6-10-16,3 11 2 0,3 9-4 15,6 4 4-15,9 34-58 16,14 14-24-16,13 6-86 16,16 0-161-16,13-14-347 15</inkml:trace>
  <inkml:trace contextRef="#ctx0" brushRef="#br1" timeOffset="22141">21735 1606 959 0,'0'0'222'0,"0"0"-60"16,0 0-16-16,0 0-32 16,0 0-56-16,0 0-15 15,-82-115-24-15,82 117-19 16,0 37-11-16,0 27 11 15,-9 33 2-15,2 25 16 16,7 7-16-16,0 4 1 16,0-8 10-16,0-9-13 15,7-10 0-15,20-15 7 16,7-11-6-16,-1-13-2 16,4-14 0-16,-1-16-33 15,4-15-69-15,5-10-103 16,8-14-172-16,-1 0-454 0</inkml:trace>
  <inkml:trace contextRef="#ctx0" brushRef="#br1" timeOffset="22517">22220 2277 889 0,'0'0'143'16,"0"0"30"-16,0 0-22 15,0 0-41-15,0 0-50 16,0 0-34-16,45-57-20 0,5 57-6 16,1 0 0-16,-1 1 8 15,-11 22-3-15,-5 5-8 16,-10 5 3-16,-18 0 0 16,-6 14-5-16,-6-1 5 15,-39 9 0-15,-13-2 3 16,0-4 2-16,8-11-5 15,20-13 0-15,15-8 0 16,12-12 1-16,3-2-1 16,0-3 0-16,0 0 3 15,18 0-3-15,25 0 0 16,18 0 14-16,18 0-11 16,4-11 3-16,-1 3-6 15,-11 0-1-15,-13 5-59 16,-13-2-151-16,-17-1-177 0</inkml:trace>
  <inkml:trace contextRef="#ctx0" brushRef="#br1" timeOffset="23050">22871 1847 925 0,'0'0'133'15,"0"0"13"-15,0 0-17 16,0 0-15-16,0 0-55 16,0 0-30-16,12-79-4 15,10 60-17-15,-1 6-3 16,0 4 0-16,0 6-3 15,1 3-2-15,-1 0-4 16,4 25 0-16,0 17 1 16,-4 4 6-16,-6 9-6 15,-6-3 1-15,-6-8 2 16,-3-11-1-16,0-7 0 16,0-13-5-16,0-7 3 15,0-6-2-15,0 0 3 0,0 0 4 16,3 0 3-16,1 0 17 15,2-17-17-15,6-17-5 16,2-4 16-16,8-2-11 16,0-8 10-16,2 5-7 15,-2 0 5-15,-4 14 5 16,-6 12-17-16,-3 7-1 16,-6 10 0-16,10 0-2 15,1 0-2-15,9 24-8 16,4 15 8-16,0 8 3 15,-6 8-36-15,-3 0-55 16,4-7-105-16,-7-3-194 0</inkml:trace>
  <inkml:trace contextRef="#ctx0" brushRef="#br1" timeOffset="23349">23500 1307 930 0,'0'0'198'0,"0"0"-28"16,0 0-76-16,0 0-69 0,0 0-24 15,0 0 51 1,227 126 6-16,-161-52-32 0,-10 25 17 15,-11 22-2-15,-14 17-13 16,-15 10-3-16,-16 0-4 16,0-4-11-16,-44-1 5 15,-31-9-15-15,-36-4-6 16,-21-23-119-16,-2-16-372 16</inkml:trace>
  <inkml:trace contextRef="#ctx0" brushRef="#br1" timeOffset="30725">24240 2286 398 0,'0'0'588'0,"0"0"-518"16,0 0 49-16,0 0 25 16,0 0-47-16,0 0-30 15,0 0-48-15,-16 24-1 16,16-21 9-16,0 0-24 16,0-1 6-16,0 1-8 15,3 0 7-15,4-3-5 16,14 0-3-16,6 0 0 15,10 0 9-15,9-6 4 0,-7-7-11 16,-2 2-2 0,-6-3 0-16,-4-3 3 15,-5 6-3-15,-10 0 0 0,-9 3 17 16,-3-4-9 0,0 2 3-16,0-9-11 0,-13 0-1 15,-11 5-13-15,0-3 14 16,0 6 0-16,6 6-1 15,5-3 13-15,7 5-15 16,3 0 3-16,-1 3 0 16,4 0 4-16,0 0-4 15,0 0 0-15,0 0-4 16,0 0 1-16,0 0 1 16,10 0-11-16,14 9 13 15,0 5-2-15,5 4 2 0,-5 5 0 16,-3 1-3-16,-5-3 5 15,-4 2-7-15,-9-4 5 16,-3 1-3-16,0-4-11 16,-18 6-6-16,-19-5-60 15,-3-1-57-15,13-5-112 16,12-8-37-16,15-3-260 16</inkml:trace>
  <inkml:trace contextRef="#ctx0" brushRef="#br1" timeOffset="31017">25049 1878 508 0,'0'0'462'0,"0"0"-345"0,0 0 17 16,0 0 6-16,0 0-77 15,0 0-34-15,0 4-26 16,0 23 2-16,0 8-5 15,-8 13 16-15,1-5-13 16,1 1 33-16,6-2-33 16,0-7-1-16,0 4 11 15,6-6-6-15,22-9-7 16,6-4 0-16,9-9 3 16,8-8-10-16,7-3-1 0,-3 0-74 15,-15-14-70 1,-25-14-88-16,-15-5-79 0</inkml:trace>
  <inkml:trace contextRef="#ctx0" brushRef="#br1" timeOffset="31189">25007 1722 502 0,'0'0'179'0,"0"0"-9"16,0 0-43-16,0 0-57 15,55-157-12-15,-10 143-52 16,11 9 2-16,-1 5-8 15,-4 0 0-15,-14 11-6 16,-16 25-65-16,-17 5-129 16,-4 8-155-16</inkml:trace>
  <inkml:trace contextRef="#ctx0" brushRef="#br1" timeOffset="31535">24964 2106 678 0,'0'0'69'16,"0"0"3"-16,0 0 70 16,0 0-62-16,0 0-14 15,172-49-15-15,-140 34-13 16,2-3 13-16,-10 5-2 16,-8 4 20-16,-10-1 7 15,-3 1-38-15,-3 1 15 0,0 0-35 16,4 5-3-16,-1 3 13 15,-3 0-28-15,2 0 0 16,1 0-7-16,3 3-9 16,10 24 2-16,8 6 8 15,10 6 6-15,5 1 5 16,14-4-5-16,8-1 0 16,10-8 0-16,-8-10 0 15,-12-5-25-15,-19-9-89 16,-20-3-69-16,-12 0 3 15,0 0-80-15,-15-15-307 16</inkml:trace>
  <inkml:trace contextRef="#ctx0" brushRef="#br1" timeOffset="31711">25594 2027 276 0,'0'0'256'0,"0"0"-157"16,0 0 46-16,0 0 36 15,0 0-34-15,0 0-42 16,0 0-33-16,-22-52-72 15,-2 84 0-15,-10 16-4 16,-6 7 12-16,4 0-9 16,2 0 1-16,7-3-95 15,8-11-138-15,19-8-295 16</inkml:trace>
  <inkml:trace contextRef="#ctx0" brushRef="#br1" timeOffset="32165">25884 2096 501 0,'0'0'539'0,"0"0"-407"0,0 0 32 16,0 0-30-16,0 0-102 16,0 0-27-16,0 44 2 15,0 8-7-15,-10 8 34 16,2 1-30-16,-2-1 2 15,1-2 13-15,6-9-13 16,1-7 1-16,2-18-7 16,0-9 0-16,-5-13 5 0,5-2 0 15,0 0-5-15,0 0 36 16,-2-5-2-16,-1-22 21 16,-6-18-45-16,5-13-2 15,4-16-4-15,0-5-4 16,4-15 0-16,17-5-2 15,4 3 6-15,-1 8-9 16,0 24-6-16,-6 23 1 16,-2 19 2-16,2 19-6 15,9 3-10-15,4 3 12 16,9 36-24-16,0 13 26 16,-6 8-20-16,-10 4-12 15,-16-1 29-15,-3-6-30 16,-5-7-21-16,-16-6-29 0,-27-11-122 15,-6-11-117-15,3-11-425 16</inkml:trace>
  <inkml:trace contextRef="#ctx0" brushRef="#br1" timeOffset="33644">26241 2068 568 0,'0'0'136'15,"0"0"12"-15,0 0-22 16,0 0-8-16,0 0-12 0,0 0-39 16,22-33-5-16,-22 33-7 15,0 0-45 1,0 0-10-16,0 16-22 0,0 20 22 16,0 12 1-16,0-2 4 15,0-6-5-15,8-6 4 16,11-6 9-16,-1-12-13 15,-2-10 3-15,2-4-1 16,-2-2 13-16,-1 0-11 16,4-13 5-16,-2-15 5 15,-2-7-6-15,-5-10-3 16,-7-4-2-16,-3-4-1 16,0 4 29-16,-3 0-19 15,-28 7 8-15,-3 12 2 16,1 14-14-16,2 7-16 0,4 9 4 15,6 0 4-15,0 23-15 16,2 17 10-16,6 4 5 16,8 7-4-16,5-8 8 15,0-2-13-15,18-11 4 16,12-5 2-16,1-7-12 16,6-8 11-16,0-4 4 15,-4-6 0-15,1 0 10 16,-3 0-12-16,-7-23 2 15,0-1 0-15,0-7 14 16,-3 1-13-16,-5 2-1 16,-3 7 26-16,-11 7-25 15,1 8 16-15,0 6-17 16,-3 0 3-16,0 0-12 16,3 12-13-16,1 12 22 0,2 9-13 15,0-3 24-15,-1-5-22 16,2-3 11-16,-1-7-6 15,-3-8 3-15,-3-4-19 16,3-3 16-16,1 0-4 16,2 0 5-16,5 0 5 15,4-10 0-15,7-17 2 16,3 6 1-16,-1 2-3 16,-2 3 0-16,-10 7 0 15,-6 7 8-15,-6 2-16 0,3 0 8 16,3 0-10-1,3 8-2-15,3 11 3 0,-2 3 9 16,2-4-5-16,-3 0 11 16,4-7-12-16,-2-3 1 15,-1-8 5-15,1 0-1 16,2 0 6-16,-4-3-5 16,1-19 9-16,1-6 4 15,-1-7-13-15,-5-7 6 16,-2-4-5-16,-3 2 26 15,0 8-24-15,0 11 6 16,0 14 25-16,0 9-29 16,0 2-10-16,0 0 4 15,0 19-23-15,0 14 19 16,0 8 5-16,0-3 0 0,0-2-1 16,0-5 6-1,0-7-10-15,7-5-1 0,9-10-1 16,-5-3-2-16,2-6 7 15,-2 0 2-15,-1 0 1 16,2 0 14-16,-2 0-20 16,-5-3 5-16,2-5 0 15,-4 2 5-15,3 3-3 16,-3 0-2-16,2 1 0 16,0 2 5-16,-3 0-10 15,1 0 2-15,0 0 3 16,3 0-10-16,1 0 10 0,1 0 0 15,2 0-8-15,-4 0 15 16,0 2-14-16,1 4-3 16,-4-6 0-16,5 0 1 15,-1 0 2-15,5 0 7 16,3 2-2-16,-2-2 14 16,1 0-17-16,2 4 5 15,-4 4 0-15,7 0-8 16,-1 0 8-16,4 3 0 15,-1-5-5-15,-3-1-3 0,1-5 7 16,-8 0-15 0,7 0 16-16,1-22 6 0,-1-14-1 15,-5-13-5-15,-2-6 40 16,-8-11-29 0,-3-3 26-16,0 1-23 0,0 7 0 15,-3 12 31-15,-11 13-34 16,4 13 16-16,5 15 9 15,-3 7-34-15,6 1-4 16,-7 9-6-16,-9 41-10 16,-6 22 9-16,5 11 9 15,6-1-11-15,13-4-16 16,0-16-49-16,16-13-17 16,14-7-62-16,1-17-39 15,-7-6 8-15,-11-12-25 0,-10-7-70 16,-3 0-2-16</inkml:trace>
  <inkml:trace contextRef="#ctx0" brushRef="#br1" timeOffset="33939">27323 2161 69 0,'0'0'205'16,"0"0"-32"-16,0 0-32 15,0 0 20-15,0 0-46 16,0 0-22-16,-111-118-18 16,111 118-46-16,31 0-19 15,22 0-8-15,14 0-2 16,-4 0 8-16,-10-1-3 15,-11 1-5-15,-11 0 0 16,-9-4 0-16,-7 4 1 16,-6 0 7-16,-6 0-4 15,0 0 46-15,-3 0-8 0,0 0 20 16,0 0-44-16,0 0-12 16,0 9-12-16,0 18 6 15,0 3 0-15,0-3 11 16,0 3-1-16,-6-5-17 15,3-3 7-15,3-5-60 16,0-3-52-16,0-12-52 16,0-2-161-16</inkml:trace>
  <inkml:trace contextRef="#ctx0" brushRef="#br1" timeOffset="34175">27622 1939 59 0,'0'0'427'0,"0"0"-297"0,0 0 25 16,0 0-5-16,0 0-56 16,0 0-8-16,0-82-86 15,0 82-4-15,0 8-5 16,0 9 9-16,0-1 3 16,0-5-3-16,0-4 0 15,0-7-1-15,0 0-3 16,3 0-1-16,4 0-23 15,-4 0-16-15,0 0-24 16,-3 0-94-16,0 0-121 16</inkml:trace>
  <inkml:trace contextRef="#ctx0" brushRef="#br1" timeOffset="34819">27622 1939 86 0,'187'143'618'15,"-181"-157"-480"-15,-3-3-5 16,-3 4-4-16,0-6-47 16,0 5-30-16,-6 1-26 15,-21 1-18-15,-1 9-16 0,-2 3 3 16,1 3 4-16,11 28-11 15,7 0 12-15,6-2-10 16,5-4 9-16,0-3-34 16,0-5 21-16,0-7-11 15,5-4-1-15,6-6 22 16,5 0-7-16,-4 0 11 16,0 0 6-16,-2-9 4 15,-5-2-10-15,-2 3 2 16,0-3-2-16,-3 9 26 15,4 2-18-15,-4 0 2 16,0 0-10-16,0 0-5 0,3 0-3 16,3 5-7-16,-3 9 15 15,2-1 1 1,5-2-1-16,-4-5 0 0,1-4-3 16,1-2-1-16,5 0 4 15,6 0 0-15,2-13 0 16,9-17 20-16,-2-17-14 15,-1-11 9-15,0-11 49 16,-4-10-21-16,-15 1 35 16,-8 10-27-16,0 5-6 15,-3 16 21-15,-25 14-40 16,-2 14-10-16,-1 19-16 16,-6 0 0-16,-3 41-1 15,1 30-7-15,15 26 8 16,21 15 1-16,3 4-1 0,45-12 0 15,35-16 1-15,22-16-1 16,28-23-4-16,7-21-121 16,-26-20-121-16,-50-8-918 15</inkml:trace>
  <inkml:trace contextRef="#ctx0" brushRef="#br1" timeOffset="63164">0 3799 256 0,'0'0'121'0,"0"0"-16"16,0 0-26-16,0 0-13 15,0 0-24-15,0 0-5 16,0 0 10-16,-13 0-7 0,13 0 0 15,0 0 24 1,0 0-26-16,0 0 6 0,6 0-7 16,19-4 1-16,5 2 9 15,7-2-41-15,16 4 1 16,7 0 28-16,17-2-34 16,11-1 12-16,4 3-7 15,9 0-5-15,2 0 4 16,8 0-5-16,2 0 0 15,9 0 6-15,3 0-3 16,4 0-3-16,-5 0 6 16,-2 0-4-16,-8 0 5 15,-1 0-7-15,1 3 0 16,7-3 7-16,7 0-6 16,7 0-1-16,-1 0 4 0,4 0 0 15,-1 0 2-15,11-5-6 16,8 1 0-16,2 0-4 15,7-2 4-15,-1-5 0 16,-4 0 0-16,-1-1 4 16,-7 2-9-16,-2 1 5 15,-7-2 0-15,-1 3 3 16,-2 3-2-16,1-1-1 16,-4-2 0-16,-2 0 4 15,-1-1-1-15,4 1-3 16,5 3 0-16,-3 5-2 15,-2-3 2-15,-9 0 0 0,-4-5-3 16,6-1 9-16,4-1-9 16,8-7 3-16,0 4 0 15,8-4 0-15,-2 3 0 16,1 6 0-16,0 2-1 16,-12 6 4-16,-8 0 1 15,-7 0-4-15,-6-1 0 16,2 1-1-16,2-4 2 15,4 4-1-15,7 0 0 16,0-3 1-16,11 1-2 16,0-4 1-16,5 1 0 15,-5 1-4-15,-9 4 5 16,-9 0-1-16,-14 0 0 16,-8 0 3-16,-5 0-4 0,3 0 1 15,4 0 0-15,4 0 1 16,7 0 1-16,-3 0-2 15,1 0 1-15,-2 0 1 16,-2 0 1-16,4 0-3 16,-8 0 0-16,-5 0-5 15,1 0 8-15,-9 0-3 16,8 0 0-16,7 0 5 16,-5 0-6-16,5 0 1 15,-10 0 0-15,-8 0-10 16,-6 0 15-16,-9 0-5 0,2-3 0 15,2 3 5-15,10 0-6 16,6 0 1-16,9 0 0 16,2 0-2-16,-4 0 3 15,-8 0-1-15,-5 7 0 16,-7-2 7-16,5 1-3 16,6-4-4-16,18 6 0 15,8-5-2-15,3 3 2 16,4-4 0-16,-1 1-1 15,-1 0 7-15,8 0-11 16,6-3 5-16,2 3 0 16,5-1 5-16,-2 3-5 15,3-1 0-15,4-4 0 16,3 2 4-16,0 1-3 16,-4-1-1-16,1 2 0 0,-1-2 1 15,-2-2-1-15,-3 0 0 16,-4 0-1-16,-8 3 4 15,2 0-9-15,1 2 6 16,0 1 0-16,-5-4 1 16,2 4-1-16,-7-3 0 15,4-1-3-15,-5 4 8 16,5-4-13-16,-1 2 8 16,1-1 0-16,3-3 1 15,-2 2 0-15,8-2-1 16,6 3 0-16,-3-3 6 15,-1 0-9-15,-3 5 3 16,1 1 0-16,5-1-10 0,4 3 16 16,7-2-6-16,-8-1 0 15,1 1 6-15,-4-4-9 16,7-2 3-16,2 4 0 16,1-2 0-16,3 1 2 15,0-3-2-15,0 0 2 16,5 0 2-16,-2 0-7 15,-3 0 3-15,6 0 0 16,4 3 0-16,8 2 0 16,6-2 0-16,6-3 0 15,-2 0 5-15,2 0-6 16,-2 0 1-16,-4 0 0 0,8 0-3 16,12-14 3-1,4 2 0-15,8 3 0 0,7 0 0 16,11 6-6-16,11 3 6 15,13 0 0-15,8 0-7 16,4 0 7-16,9 0 0 16,3 0-1-16,0 0 10 15,4 0-19-15,-1 0 10 16,2 0-11-16,11-8-1 16,2 0 5-16,13 0 7 15,15 4-4-15,2 4-9 16,10 0 10-16,10 0-28 0,-13-2-46 15,-15-6-47-15,-40-12-186 16</inkml:trace>
  <inkml:trace contextRef="#ctx0" brushRef="#br1" timeOffset="71657">6841 4293 897 0,'0'0'220'0,"0"0"-40"15,0 0-10-15,0 0-54 16,0 0-45-16,0 0-34 16,0 0-4-16,-6-105 4 15,6 105-22-15,0 0 1 16,0 0-16-16,0 9 0 15,0 37-3-15,0 26 2 16,-10 21 1-16,-1 15 11 16,-5 9-11-16,3 13 3 15,5-1-2-15,-2-2-1 16,7-6 5-16,0-20-5 16,3-15-4-16,0-26-5 15,0-21-12-15,6-17 3 16,12-11-7-16,8-11 15 15,1 0 0-15,7 0 9 0,3-27 1 16,0-18 3-16,-2-12 2 16,-7-9-5-16,-19-6 0 15,-9 1 2-15,0 2 1 16,-37 6-3-16,-14 12-3 16,-17 11 0-16,-2 12-3 15,2 10 6-15,10 9-8 16,21 6 8-16,16 3-2 15,16 0-7-15,5 0-6 16,0 0-3-16,9-3-10 16,31 3 4-16,18-5 22 0,12 1 2 15,3-8 7-15,1-3-7 16,-7 2-2-16,-6-6 1 16,-6-1 2-16,-7 1 3 15,-8-3-2-15,-9 6 3 16,-13 2 6-16,-5 8-9 15,-10 4 8-15,-3 2 4 16,0 0-7-16,0 0 2 16,0 0-9-16,0 0-2 15,0 16-4-15,-7 9 5 16,1 11 1-16,6-1 0 16,0 4 0-16,13-1-3 0,20-7 3 15,4-6 0 1,12-18-3-16,2-7 2 0,7 0 1 15,-2-30 7-15,-4-10 0 16,-9-8-6-16,-7-7 5 16,-9-8 1-16,-8-3 3 15,-19-5 1-15,0 4 6 16,0 12-2-16,-19 15-4 16,5 15 12-16,-1 11-10 15,7 9-2-15,8 5-1 16,0 0-10-16,0 0-8 15,-8 40-3-15,-2 16 11 16,4 15-1-16,1 3 1 16,5-2 0-16,0-2 0 0,0-5 0 15,0-10-5-15,0-19-4 16,0-17-6-16,3-13 7 16,2-6-9-16,-2 0 17 15,10 0-4-15,5-6 8 16,9-22-4-16,4-2 6 15,-4 3-5-15,2-1 0 16,-8 12-1-16,3 5 0 16,-3 11-2-16,0 0-2 15,5 0-4-15,-2 8 4 16,-3 14-1-16,-8 5 2 16,-4 1-2-16,-7-7 0 15,-2 2-13-15,-5-4-23 0,-35-2-23 16,-24-5-50-1,-9-3-173-15,-7-6-173 0</inkml:trace>
  <inkml:trace contextRef="#ctx0" brushRef="#br1" timeOffset="72043">7226 4173 709 0,'0'0'219'0,"0"0"-163"15,0 0 14-15,0 0-4 16,0 0-13-16,0 0-39 15,-15 76-9-15,15-48 2 16,0-1 5-16,12-8-6 16,3-10 2-16,0-7 12 15,-2-2 17-15,-5 0 38 16,2 0 17-16,-10-11-10 16,0-8-39-16,0-1-16 0,0 4-21 15,-15 2-6 1,-16 12-10-16,1 2-85 0,6 0-107 15,11 30-106-15,13 6-365 16</inkml:trace>
  <inkml:trace contextRef="#ctx0" brushRef="#br1" timeOffset="72385">8595 4007 861 0,'0'0'293'0,"0"0"-111"16,0 0-25-16,0 0-47 16,0 0-52-16,0 0-13 15,-18-123-22-15,18 123-12 16,0 1-11-16,-3 50-5 15,-10 28 5-15,-2 28 5 16,-4 9 4-16,1-2-4 16,7-5-3-16,4-10 5 15,7-12-7-15,0-8 1 16,15-12-1-16,9-14-7 16,2-15-26-16,-2-13-51 15,0-12-92-15,3-9-159 0,7-4-165 16</inkml:trace>
  <inkml:trace contextRef="#ctx0" brushRef="#br1" timeOffset="72760">8921 4474 701 0,'0'0'248'0,"0"0"-71"15,0 0-16-15,0 0-25 16,0 0-50-16,0 0-15 15,-24-122-26-15,24 122-20 16,0 0-16-16,0 0-9 0,0 0-2 16,0 0-6-1,0 10 3-15,13 11 5 0,8 7 3 16,3 3-3-16,3-1 3 16,5 0-2-16,2 1-1 15,-5-7 2-15,0 3-1 16,-2-2-1-16,-6-6 0 15,-5 4 0-15,-8-7 0 16,-4-2 1-16,-4-6-1 16,0-5 2-16,0-3-1 15,0 0-1-15,-18 0 7 16,-26 0-7-16,-7 0 0 16,-2 0-18-16,8-11-80 15,3-8-80-15,10-12-77 0,8-4-136 16</inkml:trace>
  <inkml:trace contextRef="#ctx0" brushRef="#br1" timeOffset="72833">8921 4474 388 0</inkml:trace>
  <inkml:trace contextRef="#ctx0" brushRef="#br1" timeOffset="72904">8921 4474 388 0,'69'-176'335'0,"-48"160"-176"0,9 2-17 0,9 0-43 15,11 2-62-15,5 3-32 16,-4 9-5-16,-8 0-84 15,-18 0-233-15</inkml:trace>
  <inkml:trace contextRef="#ctx0" brushRef="#br1" timeOffset="73171">9185 3884 608 0,'0'0'363'0,"0"0"-178"16,0 0-6-16,0 0-33 16,0 0-96-16,0 0-49 15,70-45 17-15,0 78 0 16,4 17 1-16,-4 13 7 16,-9 20 0-16,-6 10-10 15,-18 5-4-15,-13 5-5 0,-19-10-6 16,-5-1-1-16,-39-2-6 15,-41-5-88-15,-23-6-212 16,-25-4-494-16</inkml:trace>
  <inkml:trace contextRef="#ctx0" brushRef="#br1" timeOffset="73749">7932 5041 722 0,'0'0'358'16,"0"0"-193"-16,0 0 6 16,0 0-40-16,0 0-63 0,0 0-29 15,0 0-8-15,-13-34-19 16,-48 76-6-16,-31 16 9 15,-24 17 2-15,-14 9 4 16,-18 18 0-16,-11 11-7 16,-8 6 2-16,8-10 4 15,36-21-8-15,38-22-4 16,35-23-6-16,26-14 1 16,13-10-1-16,4-5 0 15,1-6-1-15,1 1 0 16,2-7 4-16,-2-2-3 15,5 3 0-15,-2-1 2 0,2-2-4 16,0 4 1 0,0-4 4-16,-3 0-5 0,3 0-1 15,-9 8-4-15,-6 3-23 16,-1 5-21-16,1 6-49 16,12 0-91-16,3-2-166 15,28-15-352-15</inkml:trace>
  <inkml:trace contextRef="#ctx0" brushRef="#br1" timeOffset="74261">8097 5182 617 0,'0'0'187'16,"0"0"-25"-16,0 0-6 0,0 0-26 16,0 0-19-16,0 0-41 15,-27-45-31-15,27 45-26 16,11 0-5-16,36 14-6 16,22 13 20-16,29 9 21 15,25 8-13-15,36 10-10 16,45 15 3-16,53 11-7 15,57 8 2-15,53-2-5 16,25 0-1-16,-11-4 11 16,-29-8-9-16,-62-6-12 15,-60-7 2-15,-69-8 5 16,-69-17-8-16,-49-12-1 16,-43-7-1-16,-40-7-35 0,-65 4-44 15,-32-5-202 1,-25-9-411-16</inkml:trace>
  <inkml:trace contextRef="#ctx0" brushRef="#br1" timeOffset="78211">11729 6575 954 0,'0'0'228'16,"0"0"-35"-16,-14-141-61 15,10 104-28-15,1 12-40 16,3 8-16-16,0 12-20 16,0 5-6-16,0 0-10 15,0 0-11-15,0 16-1 16,0 35-12-16,3 25 12 15,10 21 9-15,-8 12-4 0,3 18-2 16,-8 13 2 0,0 11-3-16,0-2 2 0,0-14-4 15,-10-25 3-15,7-36-3 16,3-27 0-16,0-28-12 16,0-17 9-16,27-2-4 15,19-32 4-15,13-26-1 16,-4-8-6-16,-15 0 7 15,-26 0-8-15,-14-1-6 16,0-3-8-16,-30 3 7 16,-22 2-11-16,-7 7 4 15,-4 14 17-15,2 10-5 16,11 10-2-16,20 10 7 16,18 6-4-16,12 2 8 15,0 1 4-15,55-6-17 0,27-3 11 16,26-5 6-16,1 2 0 15,-11-2 5-15,-22 0-2 16,-15-1 6-16,-18 0 11 16,-9 5 1-16,-13 1 8 15,-11 6-1-15,-7 5-1 16,-3 3-9-16,0 0 2 16,0 0-9-16,0 0-3 15,0 0-8-15,0 0 0 16,0 0-7-16,0 22-11 15,5 11 16-15,5 8 2 16,5-5 3-16,3-8-3 0,7-4 0 16,8-10 2-1,4-6 2-15,5-8-3 0,8 0 2 16,-5-8 3-16,5-20 3 16,-7-7-5-16,-9-4-3 15,-10-5 2-15,-16-3 2 16,-8 1-4-16,0-3 14 15,-5 5 7-15,-20 8-4 16,4 11-3-16,6 14 2 16,9 5-9-16,6 6 4 15,0 0-12-15,0 0-5 16,0 22-7-16,-7 23-4 0,4 12 16 16,-3 15 4-1,3-6-4-15,3-3 2 16,0-11-2-16,0-16 2 0,0-14-2 15,0-17-4-15,0-2 2 16,3-3-6-16,0 0 8 16,10 0-3-16,14-6-6 15,10-15 5-15,8-4 4 16,-5 6 3-16,-6 5-2 16,-7 8-1-16,-3 6-7 15,-2 0 1-15,-3 0-10 16,2 20 13-16,-7 7-3 15,-1-2 5-15,-13-1-4 0,0 4-6 16,-8-3-40 0,-32-3-15-16,-13-6-56 0,-2-5-122 15,-6-11-123-15,0 0-331 16</inkml:trace>
  <inkml:trace contextRef="#ctx0" brushRef="#br1" timeOffset="78380">12347 6452 473 0,'0'0'429'0,"0"0"-275"15,0 0 30-15,0 0-39 16,0 0-65-16,0 0-53 16,6-86-27-16,-6 92-45 0,0 24-276 15,0 6-86-15</inkml:trace>
  <inkml:trace contextRef="#ctx0" brushRef="#br1" timeOffset="78677">13490 6165 1050 0,'0'0'249'0,"0"0"-95"15,0 0-8-15,0 0-54 16,0 0-29-16,0 0-39 16,-92-98-24-16,89 158-1 0,-6 31 1 15,-6 27 16-15,2 11 0 16,10-2-10-16,3-11 7 16,0-9-11-16,0-17 6 15,16-12-2-15,11-16-6 16,4-17-8-16,6-18-46 15,14-21-48-15,11-6-49 16,5-22-222-16,-3-36-620 16</inkml:trace>
  <inkml:trace contextRef="#ctx0" brushRef="#br1" timeOffset="79109">13841 6526 686 0,'0'0'334'0,"0"0"-167"15,0 0 4-15,0 0-48 16,0 0-68-16,0 0-35 16,32-27-15-16,-3 27-4 15,8 8 5-15,3 14 2 16,-9 0-4-16,-14 6-4 16,-7 4 0-16,-10 2 1 15,0-2 1-15,-24-1 2 16,-16-7-2-16,3-4 0 15,9-12 2-15,10-5-1 0,15-3-3 16,3 0 4 0,0 0 2-16,0 0 2 0,3 0-3 15,15 0-5-15,10 0-1 16,2-6 0-16,7 3 0 16,0 3 1-16,0 0-1 15,0 6 2-15,-1 13-2 16,-6 6 3-16,-1 2-7 15,-5 1 10-15,-12-3-8 16,-9-6 6-16,-3-3-6 16,-10-7 6-16,-29-7-8 15,-7-2-17-15,-6 0-76 16,12 0-131-16,25-38-83 16,15-12-412-16</inkml:trace>
  <inkml:trace contextRef="#ctx0" brushRef="#br1" timeOffset="79336">14355 6040 1006 0,'0'0'194'0,"0"0"-28"16,0 0-51-16,0 0-67 15,0 0 33-15,232 156-13 16,-150-71-12-16,-8 12-18 15,-13 1-10-15,-16 11-4 16,-16-3-12-16,-27 11-8 0,-2 5-4 16,-31 5-5-1,-30-6-74-15,-15-20-129 0,-28-26-527 16</inkml:trace>
  <inkml:trace contextRef="#ctx0" brushRef="#br1" timeOffset="75690">3890 6639 753 0,'0'0'205'0,"0"0"-40"15,0 0-4-15,0 0-19 16,0 0-55-16,0 0-12 16,-37-94-44-16,37 94-13 15,0 0-10-15,0 6-8 16,0 33-11-16,0 26 11 15,8 26 7-15,-1 19 2 16,-4 19-4-16,-3 15-2 16,0 6-2-16,0-10 2 15,0-18-3-15,0-34 3 16,3-35-6-16,5-28-4 16,5-21-6-16,3-4-1 0,2 0-5 15,6-33 15 1,3-22 3-16,-4-14 0 0,-15-10-2 15,-8-3 2-15,0-3-4 16,-36 7-10-16,-10 9 7 16,-9 12 6-16,2 15-3 15,8 9 1-15,8 14 1 16,13 12 0-16,18 0 2 16,6 5-1-16,0-1-4 15,25 0-29-15,36-9-8 16,21-4 43-16,13-10-2 15,-3-3 1-15,-13 2 1 16,-18-1 0-16,-15 4 1 16,-22 6 1-16,-14 11 15 0,-8 1 29 15,-2 6 6-15,0 0-19 16,0 0-16-16,0 0-17 16,0 0-1-16,0 12-6 15,0 14-4-15,0 14 11 16,0 4 4-16,16-6-4 15,5-5 1-15,1-8-1 16,-4-6 0-16,0-8 0 16,1-11 2-16,-1 0-3 15,3 0 3-15,4-16-2 16,-4-15 9-16,3-6-8 16,-8-8 6-16,-1-2-3 15,-9 3-2-15,-6 0 9 0,0 3 9 16,0 11 1-1,0 2-11-15,0 14 7 0,-6 12-1 16,3 2-9-16,3 0-7 16,-3 0-7-16,3 21-4 15,-2 26 1-15,2 14 10 16,-5 2 1-16,5-2 3 16,0-2-6-16,0 0 4 15,0-16-4-15,0-12 0 16,0-17-15-16,0-12 1 15,13-2 9-15,6 0 3 16,2-13 4-16,3-12 2 0,-3 0 3 16,-2 6-5-1,-4 5-1-15,4 12 1 0,-1 2-4 16,0 0 3-16,4 2-8 16,-1 23 1-16,-5 8 1 15,-8 0 1-15,-5 0 0 16,-3-6-3-16,0-2-23 15,-14-2-20-15,-26-8-43 16,-15-6-63-16,-3-9-2 16,2 0-67-16,4-22-114 15</inkml:trace>
  <inkml:trace contextRef="#ctx0" brushRef="#br1" timeOffset="75867">4164 6581 466 0,'0'0'312'16,"0"0"-168"-16,0 0-6 15,0 0-18-15,0 0-67 16,0 0-53-16,-5-36-14 16,5 55-153-16,8 17-91 15</inkml:trace>
  <inkml:trace contextRef="#ctx0" brushRef="#br1" timeOffset="76200">5121 6331 1037 0,'0'0'166'0,"0"0"0"16,0 0-35-16,0 0-29 16,0 0-53-16,0 0-27 15,-34-39-13-15,34 86-9 16,0 24 2-16,-5 29 8 16,-3 7 1-16,6 0-3 15,2 0 1-15,0-2-6 0,0-6-2 16,18-11 6-16,9-17-7 15,4-18 0 1,6-18-23-16,-3-15-44 0,9-14-53 16,8-6-82-16,14-14-41 15,4-37-147-15</inkml:trace>
  <inkml:trace contextRef="#ctx0" brushRef="#br1" timeOffset="76564">5573 6784 687 0,'0'0'126'0,"0"0"19"16,0 0 36-16,0 0-43 0,0 0-34 16,0 0-55-1,0 0-37-15,-28-60-12 0,28 85-9 16,0 13 9-16,13 6 6 16,5-5 0-16,4-4-5 15,2-6 1-15,3-11 2 16,-2-6-1-16,2-12-3 15,-6 0 6-15,-2 0 0 16,-4-9 0-16,-2-12 1 16,-2-8 4-16,-1 5 3 15,-4 2 20-15,-3 11-19 16,0 2 21-16,-3 9-1 16,0 0-21-16,0 0-14 0,2 0-7 15,3 6-4 1,0 22 5-16,4 7 6 0,1 4 3 15,-2-3-3-15,2 2-7 16,-1-8-86-16,-2-7-125 16,-4-10-161-16</inkml:trace>
  <inkml:trace contextRef="#ctx0" brushRef="#br1" timeOffset="76809">6007 6434 455 0,'0'0'463'16,"0"0"-348"-16,0 0 105 0,0 0-38 15,0 0-97-15,0 0-70 16,-15-48-15-16,51 103 0 16,10 14 13-16,-1 13 7 15,-1 9-9-15,-11 2 4 16,-12 4-1-16,-14-4-7 15,-7-2-2-15,-24-3-5 16,-34-3-19-16,-19-11-155 16,-6-10-371-16</inkml:trace>
  <inkml:trace contextRef="#ctx0" brushRef="#br1" timeOffset="80117">4540 7698 843 0,'0'0'290'0,"0"0"-127"16,0 0 0-16,0 0-55 0,0 0-33 15,0 0-25-15,3-6-15 16,-3 6-10-16,-3 0-10 15,-52 32-9-15,-46 22-2 16,-36 17 9-16,-35 14-10 16,-2 6 5-16,-6 0-1 15,-6 5-6-15,-1 0 1 16,1-2 3-16,21-12-3 16,43-25 3-16,42-17-5 15,46-27 0-15,26-10 0 16,8-3 0-16,0 0 3 15,0 0-2-15,0 0 0 16,0 0 0-16,0 0-1 0,0 0 2 16,-3 0 0-1,0 0-2-15,-10 5-10 0,1 4-39 16,0 4-41-16,-6 3-71 16,-6 7-134-16,-17 10-168 15</inkml:trace>
  <inkml:trace contextRef="#ctx0" brushRef="#br1" timeOffset="81248">1072 9136 262 0,'0'0'221'0,"0"0"-70"15,0 0 24-15,0 0-47 16,0 0-25-16,-74-154 5 16,71 121-13-16,3 8 3 15,-3 3-12-15,3 8 3 16,0 12-32-16,0 2 1 15,0 0-20-15,0 0-17 0,0 0-16 16,0 19-5 0,0 27 0-16,0 21 2 0,0 15 7 15,-3 12-1 1,-2 10 0-16,-2 9-6 0,4 1 2 16,3 3-1-16,0-10-3 15,0-21 0-15,7-26-4 16,10-25-14-16,1-21-24 15,5-14 11-15,-2 0 14 16,6-22 5-16,7-33 0 16,-1-19 11-16,-10-5 1 15,-21 1 0-15,-2 4-2 16,-18 13-10-16,-25 6 3 16,-3 9 2-16,3 7-1 15,1 9 7-15,8 8 1 0,15 6 0 16,11 10 0-16,1 4-1 15,7 2 1-15,0 0 0 16,0-4-5-16,0-4-6 16,36-11-16-16,22-5 27 15,13-10 4-15,-1 1-2 16,-12 9-1-16,-18 7 0 16,-15 9 5-16,-14 5-3 15,-11 3 3-15,0 0 1 16,0 0 2-16,0 0 0 15,0 0-4-15,0 0-2 16,0 0-3-16,0 3-1 16,0 19 1-16,0 5 4 15,10 6-1-15,6 1-3 0,1-4 0 16,6-3 3-16,1-13-3 16,0-6 0-16,0-8 3 15,1 0 0-15,0-3 7 16,2-27-4-16,1-11 0 15,-7-6 5-15,-2-7-4 16,-8-7 11-16,-8-2 1 16,-3-4-3-16,0 7-3 15,0 13 1-15,-12 17-1 16,0 16 1-16,9 11 8 16,0 3-10-16,3 0-12 15,0 6-9-15,0 38-8 16,0 14 17-16,0 15 2 0,0-1-1 15,6-8 0-15,12-10-1 16,3-12 0-16,-5-12 0 16,0-13 0-16,-11-15-2 15,-2-2-2-15,0 0 1 16,1 0 2-16,5 0 0 16,9-8-2-16,6-9 3 15,4-2 0-15,-1 6 0 16,-2 7-2-16,-1 4 0 15,4 2-4-15,-7 0-5 0,-2 10 6 16,-4 9 2 0,-6 4 2-16,-9-1-1 0,0 3-7 15,-6 2-9-15,-34-5-14 16,-12 0-30-16,-3-7-39 16,1-14-111-16,7-1-111 15,4 0-415-15</inkml:trace>
  <inkml:trace contextRef="#ctx0" brushRef="#br1" timeOffset="81426">1354 8841 730 0,'0'0'195'16,"0"0"-46"-16,0 0 19 15,0 0-53-15,0 0-37 0,0 0-44 16,0 0-34-16,0-16-5 15,5 37-38-15,11 13-152 16,2 5-210-16</inkml:trace>
  <inkml:trace contextRef="#ctx0" brushRef="#br1" timeOffset="81728">2203 8553 998 0,'0'0'166'15,"0"0"-23"-15,0 0 19 0,0 0-52 16,0 0-49-16,0 0-30 16,-16-19-25-16,3 77-6 15,2 26 5-15,-5 24 6 16,4 2-2-16,9-3-4 15,3-5-2-15,0-9 2 16,0-13-4-16,21-10 2 16,13-21-3-16,0-17-22 15,-1-15-63-15,8-17-55 16,1 0-92-16,4-29-45 16,-4-22-277-16</inkml:trace>
  <inkml:trace contextRef="#ctx0" brushRef="#br1" timeOffset="82130">2462 9021 539 0,'0'0'158'16,"0"0"-12"-16,0 0-22 15,0 0-40-15,0 0-26 16,0 0-28-16,16-59-13 16,8 59 5-16,0 6 24 15,1 13-15-15,-6 4-2 16,-5 1-14-16,-7 3-3 15,-7-5-4-15,0 6-5 0,0-3 5 16,-21-3-2 0,-5-4 1-16,12-8-6 0,4-8 3 15,7-2 2-15,3 0-1 16,0 0 2-16,0 0-5 16,9-2-2-16,9-13 3 15,11 2-4-15,0 5 1 16,3 5-1-16,2 3-2 15,-7 0 1-15,2 0-5 16,0 8 3-16,-8 8 1 16,-3 4 3-16,-12-1 1 15,-6 6 0-15,-6 0-1 16,-33 2 2-16,-11-8-2 16,5-2-68-16,2-9-145 15,9-8-59-15,13 0-272 0</inkml:trace>
  <inkml:trace contextRef="#ctx0" brushRef="#br1" timeOffset="82397">2790 8657 610 0,'0'0'322'15,"0"0"-154"-15,0 0-1 16,0 0-48-16,0 0-78 15,0 0-26-15,100-8 1 16,-52 41 23-16,8 16-9 0,5 9-6 16,-6 14-4-16,-5 5 1 15,-15 8-13-15,-12 6 0 16,-18 8 0-16,-5-3-5 16,-10-8 1-16,-32-11-4 15,-13-22-13-15,-6-14-80 16,3-17-160-16,6-18-243 15</inkml:trace>
  <inkml:trace contextRef="#ctx0" brushRef="#br1" timeOffset="82913">5246 7711 773 0,'0'0'251'0,"0"0"-130"0,0 0 37 15,0 0-2-15,0 0-83 16,0 0-56-16,45-33-13 16,66 44 23-16,21 24 10 15,8 16-6-15,13 7-6 16,6 7 4-16,5 7-10 15,-2 0-8-15,-12 2 6 16,-15-11-8-16,-22-3 5 16,-25-6-1-16,-17-14-3 15,-23-7-1-15,-17-17-3 16,-12-5 2-16,-16-11-4 16,-3 0 1-16,0 0 1 0,0 0 0 15,-13 0-6-15,-24 0-21 16,-5 0-66-16,-4 0-53 15,12 3-211-15,16 22-416 16</inkml:trace>
  <inkml:trace contextRef="#ctx0" brushRef="#br1" timeOffset="83987">7144 8742 1052 0,'0'0'145'0,"0"0"15"0,0 0 9 16,0 0-73-16,-65-148-32 16,65 143-26-16,0 5-11 15,0 0-14-15,0 0-6 16,0 0-7-16,0 30-2 15,10 25 0-15,8 19 2 16,1 19 4-16,-8 12-2 16,-8 14 3-16,-3 10-1 15,0 2-3-15,0-6 1 16,-9-30 0-16,6-28-2 0,3-29-15 16,0-21 4-1,9-17 7-15,19 0-6 0,5-22 10 16,4-23-5-16,-9-6 5 15,-10-2-6-15,-12-2-3 16,-6 0 3-16,-3-3-6 16,-28 3-3-16,-14 2 2 15,-8 9 2-15,-2 15-2 16,1 7 7-16,5 11-3 16,12 8 5-16,15 3-3 15,14 0-7-15,8 0-3 16,0 0-21-16,24 0-11 15,34 0 37-15,19 0 10 16,5-19 2-16,-6-8 5 16,-9-7-4-16,-12 1 4 0,-15 3 21 15,-16 5 3 1,-8 6 9-16,-9 8-8 0,-7 5 6 16,0 6-10-16,0 0-8 15,0 0-6-15,0 0-7 16,0 0-5-16,0 0-2 15,0 4-5-15,0 17-2 16,0 13 9-16,0 1 2 16,11 1-1-16,8-6-1 15,2-5 2-15,3-8-2 16,7-12-3-16,0-5 3 16,5 0-1-16,8-5 2 15,-5-26 0-15,1-6 8 0,-13-3-7 16,-11-6 0-1,-8-7 2-15,-8-8-3 0,0-4 12 16,-3-2-5-16,-15 7-3 16,2 16 6-16,5 16 3 15,1 16 3-15,4 12-8 16,6 0-1-16,-3 0-8 16,3 10-7-16,0 36-6 15,-2 18 8-15,-1 18 5 16,3-3 5-16,0-12-5 15,0-6 1-15,0-10-1 16,3-9 0-16,8-12-1 0,-1-13 0 16,-2-11-12-1,2-6 7-15,2 0 0 0,6 0 2 16,8-14 4-16,-5-14 2 16,9-2-1-16,-6 0-1 15,1 2 2-15,2 12-2 16,-3 4-5-16,7 12 1 15,-4 0-6-15,5 8 0 16,-8 20 6-16,-3-1-1 16,-8-1 5-16,-2-7-4 15,-11 0-3-15,0-5-23 16,0 3-17-16,-35-3-43 0,-21-7-100 16,-9-4-173-1</inkml:trace>
  <inkml:trace contextRef="#ctx0" brushRef="#br1" timeOffset="84195">7501 8523 421 0,'0'0'622'0,"0"0"-487"15,0 0 52-15,0 0-47 16,0 0-68-16,0 0-27 15,0-47-44-15,0 47-1 16,0 3-30-16,0 24-108 16,3 6-114-16,21 0-287 0</inkml:trace>
  <inkml:trace contextRef="#ctx0" brushRef="#br1" timeOffset="84534">8570 8388 1087 0,'0'0'149'0,"0"0"11"0,0 0 5 15,0 0-77-15,0 0-29 16,0 0-15-16,-35-88-20 15,27 88-14-15,0 35-8 16,-5 26-2-16,-5 29 9 16,9 16-5-16,6 1-1 15,3 3-1-15,0-8 0 16,0-12 1-16,9-15-2 16,12-17-1-16,-2-17-3 15,5-17-50-15,4-18-43 16,12-6-55-16,11-22-46 15,4-25-87-15,-3-6-168 16</inkml:trace>
  <inkml:trace contextRef="#ctx0" brushRef="#br1" timeOffset="84827">8827 8802 432 0,'0'0'203'16,"0"0"-57"-16,0 0 52 16,0 0-37-16,0 0-46 15,0 0-26-15,-59-106-38 16,59 106-30-16,16 0-18 15,12 0 2-15,-1 5 11 16,-3 15-1-16,-5 10-5 16,-6 3 0-16,-5 8 2 15,-8 3 1-15,0-2 2 16,0-7-1-16,0-5-2 0,-3-9-7 16,3-6-5-16,0-4 1 15,0-11 0-15,31 0 3 16,18 0 2-16,9-25-6 15,0-13-49-15,0-9-52 16,-16 0-35 0,-10-2-46-16,-14 2-65 0,-15 3-9 15,-3 3-62-15</inkml:trace>
  <inkml:trace contextRef="#ctx0" brushRef="#br1" timeOffset="85029">9101 8503 512 0,'0'0'204'0,"0"0"-77"16,0 0 40-16,0 0-4 15,0 0-8-15,0 0-26 16,-39-87-58-16,39 87-37 16,0 0-24-16,15 8-5 0,17 25 10 15,7 13 26-15,1 16-16 16,0 19-7-16,-11 10-4 16,-13 8-10-16,-16 0-3 15,0 3-1-15,-34-5-2 16,-11-5-95-16,5-12-142 15,6-15-258-15</inkml:trace>
  <inkml:trace contextRef="#ctx0" brushRef="#br1" timeOffset="85788">12848 7713 596 0,'0'0'316'15,"0"0"-174"-15,0 0 10 16,0 0 2-16,0 0-19 16,0 0-45-16,28-66-42 15,-28 66-27-15,0 3-17 16,-21 41 1-16,-44 22-2 16,-23 25 18-16,-7 2 9 15,-3-1-13-15,16-7 4 16,14-9-13-16,14-6-4 15,17-13 1-15,13-16-2 0,8-10 2 16,9-15-5 0,7-11 0-16,0-2 0 0,0 0 3 15,0-3 1-15,0 0-1 16,0 0 1-16,-3 0 4 16,3 0-8-16,-2 0 0 15,-1 0-8-15,0 3-40 16,-15 11-35-16,-4 7-75 15,-12 9-104-15,-5 9-138 16</inkml:trace>
  <inkml:trace contextRef="#ctx0" brushRef="#br1" timeOffset="86828">11761 8613 38 0,'0'0'784'0,"0"0"-675"16,0 0 47-16,0 0-1 15,0 0-36-15,0 0-30 16,-13-105-26-16,13 103 4 16,0 2-26-16,0 0-10 15,0 0-12-15,0 0-15 16,0 32-4-16,10 29 0 15,1 19 5-15,-1 16 4 16,-4 5 0-16,-6 4-2 16,0 11-5-16,0 18 2 0,-19 9-3 15,-10-3 2-15,-3-15 1 16,11-38-4-16,13-27 0 16,8-26-9-16,0-17-4 15,0-12 0-15,14-5-1 16,20-17 1-16,11-32 8 15,5-17-3-15,-8-11-3 16,-11-3 5-16,-16 6-4 16,-15 2 8-16,0 14-5 15,-19 6-11-15,-20 9-8 16,-10 9 17-16,4 7-2 0,1 9 6 16,9 6 4-1,6 7-1-15,11 2 0 0,12 0 2 16,6 0 1-16,0 0-1 15,0-5 0-15,43-3-6 16,18-3 2-16,15-2 3 16,4-1 2-16,-20 3 0 15,-10 1 1-15,-17 5-1 16,-15 1 1-16,-8 3 7 16,-7 4 5-16,0 0 3 15,-3 0 2-15,0 0-7 16,0 0-5-16,0 0-7 15,3 0-8-15,6 15 0 16,3 8 8-16,6-1 5 16,-2-3-4-16,2-5-1 0,1-3 4 15,-1-9-1-15,3-2 2 16,1 0-4-16,9-2 9 16,-1-29-7-16,6-7 3 15,-4-3-4-15,-5-3 3 16,-3-9-4-16,-9-4 19 15,-5 2 0-15,-7 0-2 16,-3 14 3-16,0 13 1 16,0 14-1-16,-10 12-2 15,7 2-7-15,3 0-7 16,0 0-5-16,0 21-13 16,0 34-7-16,-3 15 20 0,1 9 6 15,2-8-2 1,0-10-4-16,0-8 1 0,0-18 0 15,0-10-1-15,2-16-1 16,1-9-6-16,0 0 6 16,0 0-2-16,13 0-1 15,5-9-1-15,10-10 5 16,3-1 5-16,1 7-3 16,2 1-2-16,-3 10-3 15,0 2 2-15,-4 0-12 16,-2 6 4-16,-9 9 5 15,-8 5 0-15,-11 0-1 16,0-1-10-16,-11 0-19 0,-36-1-23 16,-11 0-56-1,-9-7-141-15,-4-9-191 0</inkml:trace>
  <inkml:trace contextRef="#ctx0" brushRef="#br1" timeOffset="87005">12097 8711 785 0,'0'0'177'0,"0"0"-35"15,0 0-32-15,0 0-67 16,0 0-43-16,0 0-7 0,39-13-5 16,11 30-106-16,4 1-157 15,11 2-429-15</inkml:trace>
  <inkml:trace contextRef="#ctx0" brushRef="#br1" timeOffset="87286">12842 8434 922 0,'0'0'199'16,"0"0"-5"-16,0 0-28 15,0 0-69-15,0 0-54 16,0 0-32-16,-3-19-11 16,3 76 0-16,0 32 5 0,0 18 13 15,0 5-2 1,0-2-10-16,0-14 3 0,0-13-2 16,0-22-7-16,6-17 2 15,10-19-2-15,-4-12-28 16,3-13-94-16,16 0-69 15,6-25-32-15,2-18-160 16</inkml:trace>
  <inkml:trace contextRef="#ctx0" brushRef="#br1" timeOffset="87531">13062 8888 609 0,'0'0'123'0,"0"0"29"0,0 0-33 15,0 0-25-15,0 0-34 16,0 0-25-16,34-42 5 15,-13 40 12-15,0 2-24 16,-2 0 0-16,-4 0-9 16,-9 21-9-16,-3 9-1 15,-3 4-5-15,0-1 9 16,0-9-6-16,0-4-6 16,10-5 1-16,8-8-2 15,12-7-8-15,10 0-29 16,15-17-38-16,-3-21-131 15,-6-9-187-15</inkml:trace>
  <inkml:trace contextRef="#ctx0" brushRef="#br1" timeOffset="87736">13453 8420 548 0,'0'0'246'0,"0"0"-102"0,0 0-24 15,0 0 8-15,0 0-55 16,0 0-58-16,-16 28-9 15,48 32 37-15,5 6 17 16,2 3-21-16,-12 5-12 16,-6 3-7-16,-14 3-15 15,-7 0 0-15,-18-4 1 16,-43 1-6-16,-18-5-65 16,-1-14-180-16,15-11-289 15</inkml:trace>
  <inkml:trace contextRef="#ctx0" brushRef="#br1" timeOffset="88112">14257 7601 1158 0,'0'0'62'0,"0"0"-19"16,0 0 17-16,0 0-34 0,177 83 78 15,-45-25-30-15,18 5-38 16,5 5-4-16,8 10-8 16,4 1-4-16,1-2-6 15,10-2 3-15,-1-10 0 16,0-10-2-16,-15-10 11 15,-25-12-9-15,-36-9 0 16,-30-10-7-16,-32-5-3 16,-17-9-4-16,-20 0-1 15,-2 0-2-15,0 0-1 16,-24 0-33-16,-18 8-52 16,-5 8-95-16,12 9-273 0</inkml:trace>
  <inkml:trace contextRef="#ctx0" brushRef="#br1" timeOffset="89162">16665 8632 971 0,'0'0'259'0,"0"0"-118"0,0 0-6 16,0 0-15-16,0 0-60 15,0 0-23-15,13-46-19 16,-5 57-18-16,5 28-4 16,8 18 4-16,3 28 10 15,-2 17-4-15,-7 8-2 16,-9 14 4-16,-6 7-3 15,0 4-3-15,-16-14-2 16,-2-22 5-16,9-27-5 16,9-30-5-16,0-18-1 15,0-21-4-15,9-3 1 16,22-14 9-16,6-30 3 16,-3-8-3-16,-17-6-4 15,-17 0-5-15,0-5-15 0,-17-3-12 16,-30-3-4-16,-8 1-8 15,-6 10 6-15,3 14 24 16,12 17 8-16,12 10 10 16,16 9-5-16,15 5 5 15,3 0 0-15,16 3-7 16,48-6-7-16,28-1 14 16,14-8 0-16,-8-4 1 15,-19 0 6-15,-24 0-4 16,-15 0 25-16,-16 2 4 15,-5 4 3-15,-9 4-3 16,-8 4 5-16,-2 2-15 16,0 3 1-16,0 0-13 0,0 0-5 15,0 0-5-15,0 0-4 16,0 0-4-16,0 13 2 16,0 15 2-16,13 7 4 15,1 2 1-15,15-10 0 16,5-5 1-16,5-11 1 15,1-8 0-15,3-3-2 16,-4 0 1-16,-5-22 2 16,-7-5 5-16,-8-13-6 15,-11 0-1-15,-8-10 8 16,0-2 0-16,0 0 4 16,-21 5-6-16,3 9-4 0,-1 13 6 15,11 11 5-15,5 11-9 16,0 3 1-16,3 0-3 15,0 0-4-15,0 27-17 16,0 23 9-16,-4 19 8 16,-2 8 3-16,3-6 2 15,3-4-5-15,0-10 0 16,0-13 0-16,0-16-5 16,0-15-1-16,0-7 1 15,0-6-3-15,9 0 4 16,3-3 4-16,4-19 4 15,5-6 3-15,-2 7-6 16,5 4-1-16,-3 6 0 0,3 9-1 16,7 2-3-16,1 0 3 15,0 0-4-15,2 25 3 16,-7 1-2-16,-8 5 2 16,-7-4 1-16,-9-7 1 15,-3-4-5-15,0-2-12 16,-24-3-49-16,-26-5-51 15,-13-6-131-15,-17 0-209 16</inkml:trace>
  <inkml:trace contextRef="#ctx0" brushRef="#br1" timeOffset="89332">17051 8572 896 0,'0'0'118'0,"0"0"-75"16,0 0-12-16,0 0-19 16,0 0-12-16,0 0-92 15,63 95-391-15</inkml:trace>
  <inkml:trace contextRef="#ctx0" brushRef="#br1" timeOffset="89679">17969 8465 442 0,'0'0'655'0,"0"0"-519"16,0 0 21-16,0 0-21 15,0 0-49-15,0 0-51 16,-11-77-22-16,1 117-10 16,4 24 4-16,0 16 5 15,4 8-6-15,2 6 5 16,0 2 1-16,0-3-3 16,0-5-3-16,0-8-3 0,0-11-2 15,5-11 1 1,17-17-3-16,7-11 0 0,8-16-20 15,10-14-37-15,7 0-47 16,1-19-140-16,-12-20-197 16</inkml:trace>
  <inkml:trace contextRef="#ctx0" brushRef="#br1" timeOffset="89876">18284 8871 796 0,'0'0'234'15,"0"0"-52"-15,0 0 11 16,0 0-87-16,0 0-73 0,0 0-33 16,0 20 8-16,4 24-6 15,2 0 10-15,-1-5-7 16,2-4-5-16,-1-8-8 16,0-7-108-16,4-9-157 15,11-11-220-15</inkml:trace>
  <inkml:trace contextRef="#ctx0" brushRef="#br1" timeOffset="90122">18532 8341 1093 0,'0'0'162'0,"0"0"-15"0,0 0-46 15,0 0-73-15,0 0 15 16,0 0 27-16,171 187-29 16,-120-110-10-16,-4 5-12 15,-10-2-1-15,-16-1-10 16,-18 5-3-16,-3-2-5 16,-37 6-38-16,-39 0-108 15,-25-5-429-15</inkml:trace>
  <inkml:trace contextRef="#ctx0" brushRef="#br1" timeOffset="90953">12197 9702 940 0,'0'0'147'16,"0"0"43"-16,0 0-20 0,0 0-79 16,0 0-21-1,0 0-36-15,0-55-16 0,0 55-9 16,-24 16-7-16,-40 39 6 15,-33 20-3-15,-30 20 8 16,-3 5-5-16,1-1 2 16,1-1 5-16,12-3-6 15,21-13 2-15,27-21-4 16,33-23-4-16,22-19-3 16,13-11-1-16,0-4 1 15,0-4 1-15,0 0-1 16,0 0 6-16,0 0-2 15,0 0-4-15,0 0 6 0,0 0-6 16,-3 0-36 0,-4 0-28-16,-1 1-66 0,-5 23-178 15,-6 11-221-15</inkml:trace>
  <inkml:trace contextRef="#ctx0" brushRef="#br1" timeOffset="91990">10761 10733 786 0,'0'0'266'0,"0"0"-136"16,0 0 43-16,-58-151-46 0,50 126-23 15,3 11-53-15,5 8-14 16,0 6-6-16,0 0-14 15,0 0-17-15,0 11-12 16,0 39 3-16,0 35 5 16,-2 36-2-16,-4 20 11 15,-7 18-5-15,-1 14 9 16,-4 3-8-16,5-3 0 16,0-23-1-16,7-40 0 15,6-47 0-15,0-31-7 16,0-27-11-16,0-5 10 15,6-10-3-15,25-40 1 16,12-15 8-16,-4-16 1 0,-5 5-9 16,-15 4-12-16,-19 10 8 15,-3 3-10-15,-47 7-33 16,-13 5 29-16,-8 3 15 16,1 14 4-16,5 8 3 15,17 8 2-15,17 8 3 16,12 2 0-16,17 4 0 15,2-4 1-15,0 2 0 16,2-2-15-16,42-6-23 16,17-6 31-16,16-7 7 15,-1 2 0-15,-1-5 4 16,-7 2-3-16,-1-4 1 16,-12 4 2-16,-12 1 17 15,-22 12 12-15,-17 6 11 0,-4 5 10 16,0 0-10-16,0 0-17 15,0 0-13-15,0 0-6 16,0 0-8-16,0 0-10 16,0 5-5-16,0 23-1 15,0 2 16-15,0 9 4 16,0-6-2-16,0-8 0 16,6-4-2-16,13-12-3 15,-1-6-1-15,12-3-3 16,4 0 7-16,5-17 0 15,7-18 5-15,-7-12-3 16,1-8 0-16,-11-3 1 16,-11-2-1-16,-10-1 6 0,-8 12 1 15,0 13 9 1,0 14 3-16,0 14-7 0,0 4-3 16,0 4-10-16,0 0-1 15,0 0-8-15,0 34-9 16,0 10 13-16,0 11 4 15,-2 1 0-15,-1 0 2 16,0-6-1-16,3-3 0 16,0-15-1-16,0-12-2 15,0-9-1-15,0-11-12 16,0 0 9-16,0 0 0 16,21 0 4-16,3 0 2 15,3-8 1-15,-1 2 0 0,-2 6-1 16,3 0 0-16,1 0-3 15,-7 10-3-15,-5 14-2 16,-8 0 3-16,-8-3 0 16,0-1 0-16,0-6-11 15,-2 0-23-15,-30-3 5 16,-3-5-23-16,-12-2-97 16,-4-4-108-16,4 0-184 15</inkml:trace>
  <inkml:trace contextRef="#ctx0" brushRef="#br1" timeOffset="92164">11018 10753 88 0,'0'0'674'0,"0"0"-564"0,0 0-32 15,0 0-24-15,0 0-44 16,0 0-10-16,15 15 0 15,-9 19-118-15,1 3-275 16</inkml:trace>
  <inkml:trace contextRef="#ctx0" brushRef="#br1" timeOffset="92507">11687 10554 1090 0,'0'0'144'16,"0"0"22"-16,0 0-31 16,0 0-46-16,0 0-38 15,0 0-24-15,-51-61-20 16,51 61-7-16,-7 36-12 15,1 25 3-15,-4 30 9 16,2 16 0-16,8 0 5 0,0-2-4 16,0-12 1-16,12-13-1 15,18-12 0-15,10-17-1 16,0-13 0-16,-1-17-46 16,1-12-61-16,-3-9-90 15,3 0-50-15,-1-17-99 16</inkml:trace>
  <inkml:trace contextRef="#ctx0" brushRef="#br1" timeOffset="92705">12002 10986 358 0,'0'0'395'16,"0"0"-232"-16,0 0 1 0,0 0-5 16,0 0-51-16,0 0-54 15,-16-53-38-15,16 53-16 16,0 20-11-16,0 8 11 15,7 4 3-15,2 4-1 16,1 2-2-16,-5 2 0 16,-2-5-29-16,0-8-169 15,0-4-168-15</inkml:trace>
  <inkml:trace contextRef="#ctx0" brushRef="#br1" timeOffset="92941">12078 10612 524 0,'0'0'348'15,"0"0"-228"-15,0 0 39 0,0 0-58 16,0 0-72-16,0 0-16 16,98-20-7-16,-64 67 12 15,0 16 17-15,-4 17 4 16,-6 11-10-16,-6 3-16 15,-11-1-7-15,-7-8 1 16,0-8-7-16,-28-13-6 16,-12-15-148-16,-2-16-180 15</inkml:trace>
  <inkml:trace contextRef="#ctx0" brushRef="#br1" timeOffset="93354">12613 9683 1028 0,'0'0'168'0,"0"0"4"15,0 0-26-15,0 0-63 16,0 0-51-16,0 0-32 16,28-14 0-16,38 55 0 0,24 19 2 15,16 14 18-15,7 12 2 16,4 13-10-16,-4 8-2 16,-9 3-5-16,-12-5-2 15,-17-12-1-15,-13-20-1 16,-16-19 2-16,-10-18-2 15,-9-12 0-15,-5-10 0 16,-7-5-1-16,-5-7 2 16,-4-2 0-16,-6 0-2 15,0 0-1-15,0 6-68 16,0 13-109-16,-19 11-202 16,4 12-578-16</inkml:trace>
  <inkml:trace contextRef="#ctx0" brushRef="#br1" timeOffset="94367">13649 10956 854 0,'0'0'353'0,"0"0"-255"15,-51-163 62-15,38 131-35 16,3 15-56-16,10 9-31 0,0 8-14 16,0 0-24-1,0 21-4-15,10 38-15 0,14 23 19 16,4 25 1-16,-11 17 1 16,-7 16 1-16,-10 14-1 15,0 0-1-15,0-14-1 16,0-30-1-16,-5-36-9 15,5-30-9-15,0-24 0 16,0-15 3-16,0-5 1 16,11 0 6-16,20-26 9 15,9-25 1-15,0-15-1 16,-11-8-2-16,-13-6-23 16,-16-2 5-16,0 2 3 15,-43 3-22-15,-18 11 16 0,-9 14 4 16,3 18 10-16,14 13 3 15,21 10 6-15,22 8 0 16,10 3-2-16,0 0-6 16,6 0-15-16,38 0-36 15,19 0 58-15,17-6 1 16,2-7 4-16,-11-3 0 16,-23 1 0-16,-11 2 8 15,-16 5 24-15,-5-1 11 16,-8 4-6-16,-4 2-8 15,-4 3-9-15,0 0-1 16,0 0-15-16,3 0-8 16,6 0-6-16,6 17-12 0,7 10 16 15,-1 8 1-15,3 4 1 16,2-3 3-16,-2-8-3 16,-3-9 2-16,3-11 1 15,-6-5 0-15,4-3 2 16,-1 0 2-16,4-22 1 15,0-14 2-15,-4-8-9 16,-3-5 1-16,-9-9 5 16,-6-5 14-16,-3-4 6 15,0 4-14-15,0 16 4 16,-9 15 7-16,1 18-5 16,0 11-6-16,8 3-9 0,0 0-4 15,-2 14-12-15,-4 27-7 16,-4 17 19-16,2 3 7 15,0-1-7-15,8-8 0 16,0-8 2-16,0-9-2 16,0-12-3-16,0-9-5 15,0-9-5-15,8-3 0 16,7-2-5-16,6 0 15 16,1 0 1-16,2 0 4 15,0 0-4-15,-3-5 5 16,0 3-3-16,5 2 0 15,-5 0-6-15,3 2 0 16,-3 21 1-16,-5-2-4 16,0 1 3-16,-11 3-2 0,-2-6 0 15,-3 0-18-15,0-2-35 16,-21-3-45-16,-27-11-42 16,-15-3-177-16,-9 0-598 15</inkml:trace>
  <inkml:trace contextRef="#ctx0" brushRef="#br1" timeOffset="94535">14108 10627 840 0,'0'0'123'0,"0"0"15"15,0 0-37-15,0 0-101 0,0 0 5 16,0 0-10-16,30 84-65 15,-15-32-250-15</inkml:trace>
  <inkml:trace contextRef="#ctx0" brushRef="#br1" timeOffset="94852">14764 10579 1101 0,'0'0'165'0,"0"0"22"15,0 0-37-15,0 0-75 16,0 0-36-16,0 0-20 16,0-50-19-16,0 94-10 15,0 26 3-15,-8 23 7 16,-2 19 3-16,10-1 0 15,0-2 0-15,0-10-2 16,0-16 3-16,13-14-4 16,8-17 0-16,0-17-25 15,0-7-51-15,-8-12-39 0,-4-7-90 16,-9-9-74 0,0 0-74-16</inkml:trace>
  <inkml:trace contextRef="#ctx0" brushRef="#br1" timeOffset="95170">14893 11173 611 0,'0'0'125'16,"0"0"91"-16,0 0-59 15,0 0-35-15,0 0-30 16,0 0-25-16,0-33-38 16,0 33-21-16,0 17-8 15,0 12-15-15,0 10 15 16,0 0 2-16,3-7 2 15,18-4-3-15,3-9 3 16,8-7 2-16,0-12 4 0,2 0 7 16,3-4 29-1,0-20 18-15,-4-3-10 0,-8-7-8 16,-9 1-17-16,-14-4-3 16,-2-5-7-16,-2 0-18 15,-39 4-1-15,-8 5 0 16,-9 11-19-16,0 14-42 15,13 8-65-15,11 0-121 16,18 25-172-16</inkml:trace>
  <inkml:trace contextRef="#ctx0" brushRef="#br1" timeOffset="95440">15238 10654 1006 0,'0'0'166'0,"0"0"16"16,0 0-15-16,0 0-76 15,0 0-47-15,0 0-42 16,45-51-2-16,-1 106 0 16,23 28 7-16,15 15 13 15,7 10 2-15,-10 8-4 16,-9 3-10-16,-20 4 1 15,-24 3-5-15,-18-5-4 16,-8-2-12-16,-19-18-89 16,-36-18-194-16,-13-25-564 0</inkml:trace>
  <inkml:trace contextRef="#ctx0" brushRef="#br1" timeOffset="96341">7654 9730 194 0,'0'0'714'0,"0"0"-556"16,0 0 4-16,0 0-3 16,0 0-44-16,0 0-25 15,-44-140-39-15,44 140-16 16,0 0-18-16,0 0-8 15,-5 0-9-15,-25 38-5 0,-35 31 5 16,-23 24 8 0,-34 12 13-16,-4 2 3 0,4-5-9 15,8-6 1-15,24-8-4 16,22-19-12-16,28-20 3 16,19-21 1-16,15-17-3 15,3-8-1-15,3-3 7 16,0 0-6-16,0 0 7 15,0 0-2-15,-4 0 0 16,1 0-2-16,-5 0-4 16,-11 0-35-16,-9 0-58 15,-12 8-54-15,0 11-152 16,-5 14-162-16</inkml:trace>
  <inkml:trace contextRef="#ctx0" brushRef="#br1" timeOffset="97282">6105 10689 94 0,'0'0'941'0,"0"0"-799"16,0 0 20-16,0 0-9 16,-71-145-55-16,65 140-39 15,6 1-30-15,0 4-10 16,0 0-10-16,0 0-9 15,-2 44-11-15,-8 39 4 16,1 33 7-16,-4 19 7 0,-2 4-5 16,6-3 0-1,4-7-1-15,0-14 0 0,5-24-1 16,0-33-3-16,10-28-12 16,12-22-11-16,5-8 10 15,7-13 12-15,0-37 4 16,2-14-1-16,-11-10-1 15,-17 0 1-15,-8 6 1 16,0 5-2-16,-33 10-1 16,-13 9-1-16,0 11-2 15,1 11 0-15,1 8 5 16,14 6-2-16,9 2 0 0,11 4 0 16,7-1 2-1,3-2 2-15,0 2-3 0,0 3-6 16,3-6-14-16,25-4 4 15,-1-2 18-15,7-3 2 16,-7 8-2-16,-5-1 0 16,-10 5 1-16,-3-3 0 15,-5 4 1-15,-1 2 0 16,-3 0-2-16,3 0 2 16,-3 0-2-16,3 0-2 15,6 0-4-15,6 2 1 16,10 15 5-16,2 0 1 15,10-6-1-15,0-3 3 0,2-8-1 16,4 0 1 0,0-2 2-16,-1-26-2 0,-5-3 2 15,-6-7-2-15,-17-3 3 16,-4-6 8-16,-7-8 16 16,-3-6-3-16,0 9-4 15,-3 8-10-15,-12 14 4 16,6 17 2-16,-1 4-1 15,10 9-5-15,0 0-10 16,0 0-3-16,0 3-9 16,0 38-8-16,0 17 15 15,0 16 2-15,0-2 4 16,0-7-3-16,0-4-1 16,0-14 1-16,0-17-2 0,10-13 1 15,-7-12-7-15,0-5-1 16,2 0 5-16,3 0 0 15,6 0-2-15,7-20 5 16,4-1 0-16,2 2 1 16,-8 8-2-16,-1 7-1 15,-2 4-9-15,8 0-3 16,-3 9-2-16,0 16 9 16,-5 0-3-16,-13-1-12 15,-3 1-24-15,0-3-21 16,-24-2-37-16,-19-7-39 15,-6-8-134-15,3-5-236 16</inkml:trace>
  <inkml:trace contextRef="#ctx0" brushRef="#br1" timeOffset="97422">6224 10676 699 0,'0'0'101'0,"0"0"35"16,0 0-30-16,0 0-74 15,0 0-32-15,0 0-197 16,24-2-244-16</inkml:trace>
  <inkml:trace contextRef="#ctx0" brushRef="#br1" timeOffset="97749">7021 10450 1016 0,'0'0'157'0,"0"0"-5"15,0 0 7-15,0 0-73 16,0 0-24-16,0 0-27 16,-67-74-18-16,61 74-17 15,-12 42-8-15,-10 24 8 16,-9 29 4-16,1 19 0 15,8 1-3-15,12-5 2 16,14-14-2-16,2-19-1 16,12-16 2-16,31-17-4 15,6-17 0-15,2-13-32 0,8-14-38 16,2 0-34-16,-6-24-53 16,-6-16-76-16,-19-9-101 15,-17 0-96-15</inkml:trace>
  <inkml:trace contextRef="#ctx0" brushRef="#br1" timeOffset="97932">7202 10890 109 0,'0'0'400'16,"0"0"-197"-16,0 0-6 16,0 0-52-16,0 0-24 15,0 0-21-15,-55-110-29 16,55 110-26-16,0 0-34 16,0 31-11-16,0 10 0 0,0 11 12 15,0-3-1-15,0-2-1 16,0-3-7-16,0-2-1 15,0-12-2-15,0-8-119 16,0-13-224-16,0-9-356 16</inkml:trace>
  <inkml:trace contextRef="#ctx0" brushRef="#br1" timeOffset="98177">7284 10453 861 0,'0'0'146'0,"0"0"23"0,0 0-38 16,0 0-81-1,0 0-50-15,0 0 9 0,80 63 19 16,-41-5 12-16,1 11-13 16,-3 8-9-16,-16 3-7 15,-9 2-2-15,-12-5-4 16,-6-3-3-16,-42-4-2 15,-13-8-23-15,-7-7-170 16,12-13-146-16,17-12-507 16</inkml:trace>
  <inkml:trace contextRef="#ctx0" brushRef="#br1" timeOffset="98740">8133 9594 879 0,'0'0'145'0,"0"0"2"15,0 0 16-15,0 0-33 16,0 0-62-16,0 0-43 16,-24-44-25-16,54 73-13 15,25 23 13-15,28 22 5 16,19 10 11-16,7 2 6 16,7 3 4-16,-5-1-11 0,-14-9-7 15,-12-7 0-15,-21-14-6 16,-11-17-2-1,-19-14 4-15,-10-10-1 0,-12-9 0 16,-9-8 0-16,-3 0-1 16,0 0 3-16,0 0-5 15,-31 0-49-15,-14 3-123 16,-16 11-203-16,-10 10-636 16</inkml:trace>
  <inkml:trace contextRef="#ctx0" brushRef="#br1" timeOffset="99373">8381 10803 893 0,'0'0'176'15,"0"0"-82"-15,0 0 81 16,-52-169-50-16,46 148-49 16,3 11-28-16,3 9-19 15,0 1-7-15,0 0-22 16,0 21-12-16,0 34-2 0,0 20 14 16,0 19 3-16,0 4 2 15,0 1-5-15,-4 6 2 16,-4 2-2-1,2-5 3-15,3-19-2 0,3-23-1 16,0-24-23-16,0-20-15 16,0-16-4-16,27 0 30 15,3-27 12-15,7-20-1 16,-6-8-9-16,-13-3-2 16,-15 1 3-16,-3-1-23 15,0-4-6-15,-13 8 24 16,-8 7 4-16,-3 6 0 15,3 17 2-15,8 7-2 16,7 9 10-16,6 5-1 16,0 0 1-16,0-2-7 0,3-5-9 15,34-2 11 1,6-8 4-16,-1 4 2 0,-8 0 0 16,-10 5 4-16,-8 5 10 15,-10 3 18-15,-2 3-3 16,-4 0-10-16,3 0-19 15,5 3 2-15,5 19-3 16,2 3 21-16,-3 0-15 16,1-4-1-16,-2-2-2 15,-1-2-2-15,-5-6 2 16,3-3-3-16,-8-2-26 16,0-4-161-16,0-2-189 0,0 0-385 15</inkml:trace>
  <inkml:trace contextRef="#ctx0" brushRef="#br1" timeOffset="99524">8617 10632 857 0,'0'0'130'0,"0"0"13"16,0 0-7-16,0 0-109 15,0 0-27-15,0 0-93 16,18 15-68-16,6 22-206 15</inkml:trace>
  <inkml:trace contextRef="#ctx0" brushRef="#br1" timeOffset="99819">8849 10555 755 0,'0'0'223'0,"0"0"-84"0,0 0 19 15,0 0-23-15,0 0-54 16,0 0-21-16,-52-87-18 16,52 87-22-16,-3 0-20 15,-4 26-8-15,1 24 3 16,-2 16 5-16,1 8 2 16,7 0 1-16,0 3-1 0,0-5-1 15,0-6 0-15,9-14 0 16,13-10-1-16,2-15 0 15,4-8-3-15,-1-11-50 16,0-5-64-16,-1-3-50 16,-8 0-35-16,-10-17-176 15</inkml:trace>
  <inkml:trace contextRef="#ctx0" brushRef="#br1" timeOffset="99936">8892 10852 204 0,'0'0'0'0</inkml:trace>
  <inkml:trace contextRef="#ctx0" brushRef="#br1" timeOffset="100509">8892 10852 454 0,'-77'-58'232'0,"77"42"-84"16,0-1-4-16,0 3-29 0,0 9 20 15,0 0-58-15,0 1 16 16,0 4-31-16,0 0-28 16,0 0-15-16,0 0-16 15,0 0-3-15,0 28-13 16,6 16 7-16,7 9 6 16,-2 4 6-16,-1-2-3 15,1-2 1-15,-1-7 1 16,-4-10-4-16,-3-11 2 15,1-8-2-15,-1-15 0 16,-3-2 3-16,0 0 3 0,0 0 9 16,0-6 18-1,0-13 23-15,0-11-50 0,0-6-2 16,0-2-3-16,0-5 1 16,5 11-3-16,8 8-1 15,-4 10-3-15,1 11-2 16,8 3-1-16,3 0 1 15,3 9-1-15,3 15-1 16,-1 1-1-16,-9 5 3 16,-4-2 4-16,-11 2 0 15,-2-1 1-15,0-9-1 16,0 2 2-16,-15-2-11 16,-18-7-30-16,-6-2-62 15,-4-4-87-15,6-7-101 0,9 0-443 16</inkml:trace>
  <inkml:trace contextRef="#ctx0" brushRef="#br1" timeOffset="100824">9164 10510 651 0,'0'0'222'16,"0"0"-82"-16,0 0 38 15,0 0-22-15,0 0-63 0,0 0-9 16,6-98-7-16,-6 98-45 16,0 0-28-16,0 19-4 15,0 25-18-15,-10 22 18 16,-2 16 3-16,2 7-1 16,5-1 4-16,2-4-5 15,0-6 5-15,3-9-5 16,0-14 0-16,0-8 0 15,0-12-1-15,9-5-3 16,9-11-49-16,3-4-73 16,-2-7-87-16,-7-8-86 15,4 0-276-15</inkml:trace>
  <inkml:trace contextRef="#ctx0" brushRef="#br1" timeOffset="101165">9301 10945 596 0,'0'0'134'0,"0"0"44"16,0 0-32-16,0 0-32 15,0 0-50-15,0 0-34 16,0-27-28-16,0 27-2 16,0 19-5-16,0 12 5 15,0 1 5-15,0 1-2 16,0-5-3-16,3-9 1 15,9-8 2-15,3-5 4 16,6-6-7-16,-5 0 16 0,2 0 29 16,-2-6 37-1,-5-13 3-15,-1-3-28 0,-4-5-15 16,-6-1-11-16,0-2-16 16,0 5-10-16,-6 0-5 15,-18 8-7-15,-1 9-26 16,1 6-77-16,8 2-80 15,7 0-132-15,9 0-511 16</inkml:trace>
  <inkml:trace contextRef="#ctx0" brushRef="#br1" timeOffset="101440">9435 10547 124 0,'0'0'792'0,"0"0"-623"0,0 0 4 16,0 0 7-16,0 0-83 16,0 0-19-16,-15-116-38 15,15 116-36-15,33 0-4 16,17 22 0-16,8 22 9 16,-10 20 1-16,-6 21-8 15,-10 16 6-15,-14 12-6 16,-15 3 1-16,-3-9 4 15,-3-8-6-15,-39-5 0 16,-17-9-1-16,-20-5-47 0,-13-6-124 16,4-17-333-16</inkml:trace>
  <inkml:trace contextRef="#ctx0" brushRef="#br1" timeOffset="117897">2153 9777 624 0,'0'0'133'0,"0"0"3"0,0 0-16 16,0 0 9-1,0 0-62-15,0 0-11 0,10-6-3 16,-10 6-33-16,0 0 9 16,0 0-29-16,0 19-1 15,0 22 1-15,-13 18 8 16,-14 9 17-16,-1 6 8 16,1 1-30-16,0-4 20 15,4-2-23-15,2-8 0 16,10-12 13-16,4-11-13 15,7-13 0-15,0-14 0 16,0-5 15-16,0-6-18 16,0 0 3-16,0 0 0 15,0 2 3-15,0-2-2 16,0 3-1-16,0 3 0 0,0-1 8 16,0 3-20-16,0-5 9 15,0-3-60-15,0 4-56 16,-3-4-188-16,-3 0-591 15</inkml:trace>
  <inkml:trace contextRef="#ctx0" brushRef="#br2" timeOffset="135051">644 12205 688 0,'0'0'176'0,"0"0"-99"16,0 0 55-16,0 0-2 16,0 0-24-16,0 0-13 15,0 0-36-15,0 0-8 16,-64-39-12-16,55 23-10 15,-4-2 10-15,5-5-30 16,-5 0 1-16,0-1 20 0,5-3-23 16,-2-2 10-1,4 3-9-15,-2 1-6 0,4 0 18 16,4 3-18-16,0 5 0 16,0 1 4-16,0-1-4 15,0 1 0-15,10 0 0 16,8-10 1-16,3 5-4 15,6-6 1-15,2-1 2 16,-8 8-2-16,-3 4 6 16,-6 5-5-16,-5 3 1 15,1 2 0-15,-1 0 1 16,-1 4-1-16,-3 2 0 0,0-3-3 16,-3 3 11-1,0 0-12-15,0-3 4 0,0 3 0 16,0 0 1-16,0-2-1 15,0-7 0-15,0 1 5 16,0-5 2-16,-3-2-11 16,-6 7 4-16,-1-3 0 15,2 6-3-15,1 2 3 16,1-2 0-16,3 5 1 16,-4-3 3-16,1-1-7 15,1 3 3-15,-1-5 0 16,2 3 0-16,1 1 0 15,3 2 0-15,0 0 2 16,0-4 4-16,0 4-12 16,0-1 5-16,0-3 1 0,3 4-9 15,15-5 2-15,8-1 2 16,4 3-6-16,1 3 16 16,-4 0-10-16,-3 0 5 15,-6 0 0-15,-5 9-6 16,-10 13 4-16,-3 11-14 15,0 11 6-15,-31 8-80 16,-5 3-104-16,-1 0-265 16</inkml:trace>
  <inkml:trace contextRef="#ctx0" brushRef="#br2" timeOffset="138360">3651 12483 473 0,'0'0'391'16,"0"0"-306"-16,0 0 36 15,0 0 24-15,0 0-35 16,0 0-25-16,0 0-26 15,-70 47-1-15,70-50 9 16,12-25-33-16,7-2-16 0,-1-6 8 16,-4 4-8-16,5-2 6 15,-7 1-16-15,4-3-5 16,-5-2 25-16,-4-3-27 16,-1-6 4-16,-3-5 7 15,-3-6-9-15,0-3 7 16,0 6-9-16,0 4-1 15,0 1 10-15,-13 8-8 16,-11 6-2-16,-6 9 11 16,-16 8-9-16,-8 8 6 15,-11 5-8-15,-8 6 0 16,8 0 6-16,1 0-3 16,15 0-3-16,13 0 2 0,11 0 6 15,13 0-5 1,5 0-3-16,4 0 0 0,3 0 2 15,0 0-2-15,0 0 0 16,0 0 0-16,0 0 4 16,0 0-8-16,0 0 4 15,0 0 0-15,0 0-6 16,0 0 6-16,0 0-7 16,0 17 3-16,0 10 4 15,0 9-2-15,10-3 2 16,-1-3 0-16,4-2-3 15,-2-1 3-15,-1 3 0 16,-2-2 0-16,2 3 3 16,-4-7-7-16,0-2 4 0,-6-8 0 15,4-8-3-15,-4-4 6 16,0-2-3-16,0 0 4 16,0 0-1-16,0-2 1 15,-7-24-4-15,-7-4 0 16,-5-9 0-16,4-2 1 15,-1-8-1-15,3-6 0 16,10 0 2-16,3 9-6 16,0 7 4-16,8 11-2 15,31 4-8-15,22-1 4 16,16 3-27-16,21 0-55 16,2 0-122-16,1 0-434 15</inkml:trace>
  <inkml:trace contextRef="#ctx0" brushRef="#br1" timeOffset="166962">2661 9733 903 0,'0'0'171'15,"0"0"-15"-15,0 0-6 16,0 0-15-16,0 0-23 16,0 0-66-16,-56-102-4 15,56 102-25-15,0 0 5 16,0 0-4-16,0 0-18 0,16 0 0 16,15 8-3-1,33 23 10-15,31 19-3 0,21 10-4 16,12 14 2-16,1 8 0 15,-7 7-2-15,-1-2 0 16,-7-7 0-16,-11-14 6 16,-13-11-9-16,-24-14 3 15,-13-8 0-15,-19-8 3 16,-13-8-3-16,-5-12 0 16,-11-2-1-16,-5-3 8 15,0 0-3-15,0 0-2 16,0 0-2-16,0 0 12 15,0 0-12-15,0 0 0 16,0 0 2-16,0 0-2 16,0 0-24-16,0 5-64 0,-18 11-66 15,-1 15-259-15,9 8-539 16</inkml:trace>
  <inkml:trace contextRef="#ctx0" brushRef="#br1" timeOffset="168092">4082 10764 656 0,'0'0'218'0,"0"0"-37"16,0 0-3-16,0 0-1 15,0 0-80-15,0-151-24 16,0 148-16-16,3-4-33 16,-3 7 11-16,3 0-24 15,-3 0-8-15,0 0-3 16,0 7-8-16,3 34-8 15,2 28 12-15,5 24 4 16,-7 17 6-16,-3 9-6 0,0 7 0 16,0-2 4-16,-8-11-4 15,-5-28-6-15,7-28-11 16,6-29-25-16,0-17 28 16,0-11 0-16,6 0 14 15,24-16-2-15,7-28 4 16,-3-9-2-16,-16-4 3 15,-9-4 1-15,-9 9-8 16,0 2 1-16,-3 4 3 16,-24 11-4-16,-7-2-1 15,-3 9 5-15,7 7-4 16,2 4 8-16,14 11-8 0,7 4 1 16,4-1 3-1,3 3-1-15,0 0-6 0,3 0-19 16,31 0-27-16,11 0 38 15,10 0 13-15,-2-14-3 16,-8 1 5-16,-8-4 2 16,-13 3-1-16,-11 3-1 15,-8-1 14-15,-5 0-10 16,0 4 27-16,0 2-14 16,0 6 8-16,0 0-10 15,0 0-15-15,0 0-11 16,0 0 1-16,0 25-1 15,0 7 4-15,0 2 8 16,0-1-1-16,0-9 5 16,0-5-5-16,3-7-4 0,7-7 1 15,1-5-3-15,8 0 0 16,2 0 7-16,5-2-1 16,3-24 10-16,3-9-5 15,-5-4-5-15,-6-5 11 16,-8-5-11-16,-5-3 30 15,-8-3-16-15,0 5 2 16,0 11 16-16,0 15-29 16,0 13 9-16,-3 8 4 15,3 3-14-15,0 0-4 16,0 0-9-16,-3 25-4 16,1 19 13-16,-1 11 2 15,3-3 0-15,0-2-4 0,0-9 9 16,0-14-10-16,0-7 2 15,0-12-16-15,0-5 14 16,0-3-12-16,0 0 17 16,3 0-6-16,12 0 12 15,6 0-9-15,6 0 3 16,-3 0 0-16,5 0 3 16,1 0-3-16,1 11-7 15,-4 10 1-15,-2 2-18 16,-11 1 18-16,-4-4-8 15,-7-3 11-15,-3-4-1 16,0-1-10-16,0-5 4 0,-21 2 3 16,-25-4-14-16,-6-2-77 15,-6-3-59-15,3 0-92 16,6 0-364-16</inkml:trace>
  <inkml:trace contextRef="#ctx0" brushRef="#br1" timeOffset="168455">4403 10621 662 0,'0'0'143'0,"0"0"-8"15,0 0-22-15,0 0-28 16,0 0-50-16,0 0-34 16,0 0-2-16,-16-28-9 15,5 50 10-15,-5 9-3 16,6 5 3-16,5-6 0 16,5 0 1-16,0-8 4 15,0-3-6-15,8-8 4 16,10-11-2-16,4 0 21 15,-7 0-15-15,1 0 14 0,-10-14 14 16,-6-8-10 0,0 3-25-16,-15 0-10 0,-24 5-110 15,-8 14-235-15</inkml:trace>
  <inkml:trace contextRef="#ctx0" brushRef="#br1" timeOffset="168889">4812 10522 785 0,'0'0'122'0,"0"0"16"0,0 0-5 16,0 0 6-16,0 0-53 16,0 0-25-16,3-64 9 15,-3 64-52-15,0 0-1 16,0 0-2-16,0 0-13 16,0 0-4-16,0 23-8 15,0 20 10-15,-6 16-1 16,-6 12 3-16,6 6-2 15,6 0 2-15,0 5 5 16,0-7-9-16,0-12 6 0,0-11-3 16,11-14 4-16,-1-7-5 15,6-8-4-15,-8-10-20 16,5-5-57-16,1-8-52 16,-1 0-50-16,-3 0 24 15,1-14-35-15,-8-11-54 16,4-8-193-16</inkml:trace>
  <inkml:trace contextRef="#ctx0" brushRef="#br1" timeOffset="169383">4910 10932 318 0,'0'0'210'0,"0"0"-82"15,0 0 16-15,0 0 18 16,0 0-43-16,0 0-35 0,0-102-14 16,0 96-36-16,0-3 17 15,0 2-37-15,3-3-9 16,15-5-5-16,-2 7 4 15,-2 6-7-15,-4 2 3 16,-4 0 0-16,1 0 0 16,-7 0 0-16,0-4 0 15,0 4-3-15,0 0 6 16,5 0-6-16,-2 0 3 16,3 0 0-16,4 4 5 15,-4 11 0-15,-1 10-5 16,2 5 10-16,-1 9-8 15,-3 0 6-15,4-1-8 0,-1-5 0 16,-6-5 8 0,2-6-8-16,1-6 0 0,-3-7-2 15,0-4 8 1,0 2-11-16,0-7 6 0,0 0-1 16,0 0 16-16,0 0-16 15,0 0 10-15,0 0 8 16,-3 0-18-16,-5 0 6 15,4 0-6-15,4 0 0 16,0 0-2-16,0 0 2 16,0 0-12-16,0 0-1 15,0 0-21-15,10 0 30 0,11 0 3 16,6 0 1 0,1-12-2-16,-1-3-33 0,-3 2-67 15,-3-9-49 1,-8-3-132-16</inkml:trace>
  <inkml:trace contextRef="#ctx0" brushRef="#br1" timeOffset="169622">5117 10409 816 0,'0'0'185'0,"0"0"-25"16,0 0 18-16,0 0-64 15,0 0-69-15,0 0-19 16,10-50-26-16,24 64 0 0,6 31 21 16,2 26-15-1,1 28 18-15,-16 19-11 0,-12 11-6 16,-15 1 5-16,-15-9-12 16,-43-6-1-16,-28-16-96 15,-11-11-259-15</inkml:trace>
  <inkml:trace contextRef="#ctx0" brushRef="#br2" timeOffset="173008">760 10863 509 0,'0'0'398'16,"0"0"-346"-16,0 0 20 16,0 0 90-16,0 0-73 15,0 0 4-15,-48-44-27 16,26 28-24-16,-6-9 26 16,4-3-29-16,0-2-13 15,-5-8 26-15,2-1-50 16,-2-5 27-16,-2-6-24 15,4-5-3-15,-2-5 20 16,8-11-22-16,3-4 0 16,5 6-2-16,4 11 17 0,6 12-22 15,3 7 7-15,0 1 0 16,3 2-5-16,13 9 5 16,2 2 0-16,-2 9-3 15,1-7 17-15,8 4-24 16,2-3 10-16,10 3 0 15,0-3-7-15,6 6 7 16,-7-1 0-16,-14 10-1 16,-10 0 11-16,-9 7-14 15,-3 0 4-15,0 0 0 16,0 0 7-16,0 0-7 0,0 0 0 16,0 0 5-1,0 0 11-15,-3-5-17 0,-12-3 1 16,-1-6 0-16,-8-3-4 15,6 4 4-15,-3-4 0 16,-4 3-2-16,3 0 15 16,8 6-24-16,1 3 11 15,7-1 0-15,3 4-6 16,3-2 6-16,0 4 0 16,0-2-4-16,0 2 12 15,0 0-16-15,0 0 8 16,0 0 0-16,0 0-12 0,0 0 12 15,6 0-2-15,18 0-6 16,13 0 4 0,11 0-5-16,5 14 9 0,-11 5 0 15,-8 3-9-15,-7 0 9 16,-9 0 0-16,-10 6-5 16,-8 7-2-16,-10 14-68 15,-46 4-210-15,-16 5-712 16</inkml:trace>
  <inkml:trace contextRef="#ctx0" brushRef="#br2" timeOffset="180264">760 8038 374 0,'0'0'340'15,"0"0"-161"-15,0 0-42 16,0 0 31-16,0 0-48 16,0 0-19-16,0 0-39 15,-27-16-23-15,27 13 17 16,0 3-35-16,0-5-1 16,0-3 35-16,15-9-47 0,4-2 7 15,5-6-15 1,0 3 4-16,0 0-1 0,2-6-3 15,-5 4 0-15,-3-1 6 16,-3 8 3-16,-8 9-10 16,-2 6 1-16,-5-2 0 15,0 4 0-15,0 0 0 16,0 0-3-16,0 4-11 16,0 26 9-16,-5 20 5 15,-14 7 0-15,-2 6 1 16,5-4 3-16,4-13-4 15,3-8 0-15,6-11 0 0,0-10 4 16,3-10-5-16,0-3 1 16,0-4 0-16,0 0 1 15,-7 0-1-15,2 0 0 16,-1 0-8-16,-10 0 8 16,-8 3 0-16,-1 2 0 15,-2-1 4-15,8-2-7 16,11-2 3-16,1 0 0 15,7 0-5-15,0 0 5 16,0 0-2-16,0 0-10 16,3 0 2-16,31 0 2 15,11 0-11-15,20 0 19 16,2-14 3-16,-3-5 1 0,-9-3-8 16,-13 5-20-1,-13 3-88-15,-21 4-41 0,-8 2-121 16,-8 1-210-16</inkml:trace>
  <inkml:trace contextRef="#ctx0" brushRef="#br2" timeOffset="180753">941 7552 649 0,'0'0'208'0,"0"0"-59"0,0 0-50 15,0 0 44-15,0 0-21 16,0 0-42-16,-137-104-6 16,114 104-66-16,-10 13-3 15,-9 37 5-15,-5 18-4 16,2 15-6-16,2 8 3 16,9 5-2-16,10 8 4 15,14 4-5-15,10-4 0 16,0-3 0-16,31-4 1 15,15-17-2-15,6-14 0 16,9-19 1-16,0-20-3 16,6-24 3-16,14-3 0 15,4-25 25-15,0-22-19 16,-3-10 38-16,-14-7-7 16,-13-8-10-16,-15-4 23 0,-19-9-30 15,-12-9-12-15,-9-2 31 16,0-1-38-16,-22 10 3 15,-17 9 1-15,-7 18 1 16,0 10-6-16,3 15 0 16,6 10 0-16,7 11-8 15,2 6 8-15,-2 8-13 16,-4 6-16-16,0 40-69 16,7 24-1-16,15 15-106 15,12 5-157-15,9-11-402 16</inkml:trace>
  <inkml:trace contextRef="#ctx0" brushRef="#br2" timeOffset="180996">1447 8052 796 0,'0'0'128'16,"0"0"-7"-16,0 0 16 15,0 0-31-15,0 0-16 16,0 0-74-16,31-44-11 16,9 36 1-16,8 0-2 15,2 3-7-15,-2 5 3 16,-4 0-4-16,-1 0-3 0,-14-4-154 16,-10 2-54-1,-19-1-64-15</inkml:trace>
  <inkml:trace contextRef="#ctx0" brushRef="#br2" timeOffset="181211">1606 7824 138 0,'0'0'501'16,"0"0"-304"-16,0 0-15 16,0 0-31-16,0 0-33 15,0 0-92-15,-3-19-24 16,3 47-2-16,0 10 0 0,0 19 27 15,0-4-25 1,3 2 1-16,-3-3 12 0,0-8-8 16,0 0-14-16,0-8-22 15,0-9-232-15,0-10-235 16</inkml:trace>
  <inkml:trace contextRef="#ctx0" brushRef="#br2" timeOffset="181774">2016 7901 703 0,'0'0'271'16,"0"0"-133"-16,0 0-16 0,0 0 4 15,0 0-65-15,0 0-47 16,55-49 5-16,-37 34-19 15,-2 2 0-15,-5 5 24 16,-1-1-23-16,-1 1 17 16,-2 6-1-16,1-4-11 15,-5 3 24-15,1 3-30 16,-4 0 0-16,0 0-2 16,0 0-5-16,0 3-9 15,0 22 1-15,0 13 15 16,0 9 16-16,0 0-16 15,0 0 0-15,0-6 1 0,0-5 7 16,0-6-9-16,0-9 1 16,0-9 0-16,0-4 1 15,0-8-1-15,0 0 0 16,0 0-3-16,0 0 10 16,0 0-10-16,0 0 3 15,-15 3 0-15,-1 0 11 16,1 0-11-16,6-3 0 15,6 0 0-15,3 0 5 16,0 0-6-16,0 0 1 16,0 0 0-16,0 0-6 15,0 0 4-15,22 0 0 16,14 0-7-16,10 0 16 0,5-17-7 16,1-2 0-16,-6 0-25 15,-12 3-41-15,-16-2-115 16,-12 5-69-16,-6-4-164 15</inkml:trace>
  <inkml:trace contextRef="#ctx0" brushRef="#br2" timeOffset="182215">2288 7623 625 0,'0'0'172'16,"0"0"-37"-16,0 0 8 0,-128-151-36 15,91 127-6-15,3 9-26 16,7 7-24-16,2 8 7 16,6 0-55-16,-7 3 2 15,-4 36-1-15,-7 18 0 16,-3 17-4-16,12 17 0 16,7 11 0-16,15 5 2 15,6 7-2-15,3-8 0 16,24-6 0-16,10-10 3 15,2-16-3-15,11-13 0 16,8-18 1-16,9-20 0 16,6-18-1-16,7-5 0 15,-1-17 22-15,6-32-11 16,2-17 41-16,-8-8-1 16,-12 0-21-16,-21-6 27 0,-24-2-43 15,-20-3-5-15,-2-6 15 16,-28 2-22-16,-23 6-2 15,-20 12 0-15,-3 8 3 16,-5 11-14-16,7 17-21 16,1 15-42-16,10 20 9 15,11 3-115-15,15 41-155 16,12 13-182-16</inkml:trace>
  <inkml:trace contextRef="#ctx0" brushRef="#br2" timeOffset="183422">4091 9848 753 0,'0'0'130'16,"0"0"-26"-16,0 0 9 15,0 0-2-15,0 0 3 16,0 0-74-16,21-96-10 16,0 66 26-16,1-1-25 0,-7-5 15 15,-9-2-10-15,-6-6-11 16,0-8 8-16,-12-9-32 15,-27 4-1-15,-11 0 10 16,-5 7-2-16,-6 5-8 16,0 7 0-16,-6 5 2 15,-6 8 1-15,-12 6-3 16,-7 5 0-16,6 12-9 16,18 2 14-16,29 0-5 15,27 0 0-15,8 0 3 16,4-4-11-16,0 4 7 15,0 0 1-15,0 0-12 0,0-2 16 16,0 2-4-16,0 0 0 16,0-3 3-16,0 3 3 15,0 0-6-15,0 0 0 16,0 0 3-16,0 0 8 16,0 0-9-16,0 0-2 15,0 0 4-15,0 0-2 16,0 0-2-16,0 0 0 15,0 0-10-15,13 14 3 16,5 19 7-16,1 8-3 16,2 1 8-16,-3-2-4 15,4-1-1-15,-4-6 0 16,-2-3-2-16,-5-8 8 0,-4-11-6 16,-4-2 0-1,-3-9 1-15,0 0 3 0,0 0-4 16,0 0 0-16,0 0 16 15,0 0-9-15,0-6 0 16,0-18-7-16,-16-7 8 16,-11-2-11-16,-4 0 3 15,-3 3 0-15,2 3-4 16,3-1 10-16,11 3-6 16,9 0 0-16,9 3 3 15,0 1-6-15,0-7 3 16,27-3 0-16,31 1-12 15,16 0-5-15,6 8-34 16,-20 19-101-16,-35 3-289 0</inkml:trace>
  <inkml:trace contextRef="#ctx0" brushRef="#br2" timeOffset="198736">2563 7266 251 0,'0'0'395'16,"0"0"-265"-16,0 0 9 16,0 0-15-16,0 0 2 15,0 0 5-15,0 0-19 0,-74 36-30 16,68-36-6-16,-2 0-21 16,-5-8-44-16,0-12 17 15,2 1-12-15,1-6-8 16,2-2 19-16,-2-3-27 15,10-1 6-15,-3-5-6 16,3 0 7-16,0 6-14 16,0 9 7-16,0 6 0 15,18 2-3-15,6 2 3 16,16-3 0-16,13 0-2 16,7 1 8-16,11 2-9 15,6 0 4-15,5-1-1 16,0 7 3-16,1-3-2 0,-7 0-1 15,-5-3 0 1,-10 2 5-16,-9 1-14 0,-16 0 7 16,-8 2 2-16,-12 1 5 15,-8 5-4-15,-5-6-1 16,-3-2 3-16,3-8 1 16,-3-9 4-16,0-3-8 15,0-2 0-15,0 2 12 16,-19 3-7-16,-5 1-5 15,-3 6 0-15,3 3 5 16,-1 7-2-16,13 2-3 16,3 6 0-16,9 0-1 15,0 0 1-15,0 0-6 16,0 0 1-16,18 9-1 0,19 16-2 16,12 5 8-16,5-5 0 15,7-1 0-15,2 1 0 16,-5 0 0-16,-7 3 0 15,-9-4 7-15,-11-2-13 16,-15-5 6-16,-10 2 0 16,-6 0-4-16,-16 0 4 15,-39 6 0-15,-20-2-20 16,-12-8-74-16,2 2-65 16,14-12-165-16,20-2-144 15</inkml:trace>
  <inkml:trace contextRef="#ctx0" brushRef="#br2" timeOffset="199234">3091 6122 811 0,'0'0'172'0,"0"0"-12"16,0 0-11-16,0 0-59 15,0 0-47-15,0 0-36 16,56-52 7-16,-19 49-14 0,-1 3 0 16,-9 0 10-16,2 0-10 15,-8 13-3-15,-10 7 3 16,-4 2 0-16,-7 2 0 15,0 10 0-15,0-3 0 16,-18-2 14-16,0-7-9 16,-1 0-1-16,-2-3 1 15,2-2-4-15,4-6 9 16,9-6-6-16,2-5-4 16,4 0 23-16,0 0-7 15,0 0 19-15,0 0-15 16,16 0-19-16,15-11 9 0,14-8-9 15,10 0-1 1,3 2 9-16,1 3-5 0,2 3-4 16,-13 3 0-16,-14 6-5 15,-13 2 4-15,-14 0-69 16,-7 0-96-16,0 0-120 16,-13 0-199-16</inkml:trace>
  <inkml:trace contextRef="#ctx0" brushRef="#br2" timeOffset="199646">3361 5686 686 0,'0'0'191'0,"0"0"-43"0,0 0 1 16,-196-92-24-16,151 89-19 15,1 3-29-15,4 0-48 16,-5 27-2-16,2 21-18 16,-6 17-6-16,1 12 11 15,8 11-14-15,6 1 0 16,10 4 9-16,14 9-6 16,10-2-6-16,4-2 2 15,41-8 1-15,38-13-3 16,20-20 3-16,26-20 0 15,21-23 11-15,9-14-11 0,3-31 15 16,-6-24 5 0,-25-19 24-16,-30-9 1 0,-34-10-20 15,-30-3 11-15,-37 0 25 16,-13-1-44-16,-75 4 9 16,-55 13-26-16,-47 25 1 15,-24 25-4-15,-16 30-66 16,16 6-73-16,31 29-163 15</inkml:trace>
  <inkml:trace contextRef="#ctx0" brushRef="#br2" timeOffset="235289">6676 7334 938 0,'0'0'81'0,"0"0"-45"0,0 0 30 16,0 0 15-16,0 0-19 15,0 0-11-15,0 0 18 16,37-13-34-16,-31 0 18 16,-3-4-16-16,-3-3 3 15,0 1 12-15,0 0-38 16,0-1 4-16,-19-1 24 15,-8-2-40-15,-4 4 14 16,-6-2-16-16,2 6 1 16,1 5 2-16,3 2-3 15,6 5 0-15,7 0-5 0,2 3 3 16,5 0-1-16,-2 0-5 16,-2 0 8-1,-4 3 1-15,5 8-1 0,4-6 0 16,5-2-5-16,5-1 5 15,0-2-2-15,0 0 2 16,0 0 0-16,0 0-12 16,0 0 12-16,0 0 0 15,0 0-3-15,0 0 11 16,0 0-8-16,0 0 0 16,0 0 1-16,0 0 0 15,0 0-1-15,0 0 0 16,0 0-2-16,0 0 9 15,0 0-10-15,0 0 3 0,0 0-2 16,0 17-10-16,15 5 8 16,2 9 4-16,6-4 3 15,-9-5 7-15,-4-6-16 16,-2-7 6-16,-5-1 0 16,2-6-1-16,-3-2 1 15,-2 0 0-15,0 0 5 16,0 0 3-16,0 0-2 15,0-10-6-15,0-18 7 16,-2 1-6-16,-8-3-1 16,1-1 0-16,2-2-2 15,7 2 13-15,0 10-17 16,0 4 6-16,0 9 0 16,0-3-7-16,13 3 7 15,5-6 0-15,6 3-5 0,5-3-8 16,3 0-36-16,2-2-97 15,6 2-129-15,2-2-107 16</inkml:trace>
  <inkml:trace contextRef="#ctx0" brushRef="#br2" timeOffset="235859">6875 6630 261 0,'0'0'540'0,"0"0"-343"15,0 0-52-15,0 0-27 16,0 0-9-16,0 0-70 16,-10-63-17-16,25 44-4 15,4 0-16-15,-4 2 12 16,-2 9-8-16,-7 5 0 15,-3 1 13-15,-3 2-19 16,0 0 0-16,0 0 3 16,0 0-1-16,0 0-4 15,0 0-3-15,0 2 4 16,0 15-2-16,5 8 4 16,2 2-1-16,2 1 0 0,1 3 7 15,-5 4-3-15,1-3-4 16,1 1 0-16,-4-2-4 15,0-4 4 1,-3-7 0-16,0-9 0 0,0-6 9 16,0-2-11-16,0-3 2 15,0 0-1-15,0 3-2 16,0-1 6-16,0-2 3 16,-3 2-3-16,0-2 1 15,-1 0-1-15,4 0-3 16,0 0 0-16,0 0-6 15,0 0 6-15,13 0-1 0,21 0-2 16,8-2 3-16,4-11 6 16,-10 2-6-16,-1-1 0 15,-11 1-8-15,-12 9-6 16,-9-4-117-16,-3 6-138 16,-5 0-202-16</inkml:trace>
  <inkml:trace contextRef="#ctx0" brushRef="#br2" timeOffset="236300">6994 6309 55 0,'0'0'748'0,"0"0"-513"15,0 0-70-15,0 0-2 16,-165-81-82-16,134 81-25 15,4 0-7-15,-4 12-34 16,4 21 2-16,6 11-17 16,2 19 0-16,9 20 2 15,5 5-2-15,5 6 0 16,0-4-1-16,15-2 5 16,25 0-6-16,11-5 2 15,14-12 0-15,15-24-4 16,2-26 10-16,3-21-6 0,-3 0 0 15,2-27 5 1,-8-20 13-16,-6-8-2 0,-9-10 27 16,-9-15 18-16,-18-11-23 15,-22-19-3-15,-12-11-11 16,-25 3-3-16,-38 5-6 16,-24 22-15-16,-4 20 0 15,-1 18 8-15,-3 21-8 16,7 16-10-16,2 16 6 15,9 0-60-15,17 27-36 16,14 19-91-16,28 1-308 16</inkml:trace>
  <inkml:trace contextRef="#ctx0" brushRef="#br0" timeOffset="239789">9019 7824 808 0,'0'0'163'15,"0"0"-105"-15,0 0 67 16,0 0 12-16,-177-88-53 16,129 71-38-16,-2 5 0 15,-1 0-24-15,-11 1 6 16,-10 5-28-16,-11 4 1 0,-9 2 7 16,-6 0 0-16,3 0-10 15,-2 11 2-15,-1 9 0 16,0-3 4-16,-3 8-4 15,1 1 0-15,2 1-2 16,0 8 2-16,6 7-2 16,4 2-1-16,9 0 3 15,5-3-1-15,16-7 1 16,13-7 0-16,8-5-4 16,8-6 9-16,5 6-6 15,-5-2 1-15,-5 4 0 16,-6 10 1-16,-7 2-1 0,-4 2 0 15,-4 0-1 1,2 0 3-16,5-4-2 0,8-7 0 16,12 1 0-16,4-2-3 15,6 5 1-15,-4 3 2 16,-2-2-8-16,3 7 14 16,0-3-6-16,-5-1 0 15,5 1 1-15,0 0-5 16,-3 5 4-16,-3 3 0 15,-7 6-1-15,-3-1 7 16,-3 6-6-16,-5 3 0 16,2-3 0-16,-1-7 1 15,12-3-1-15,10-11 0 0,4-4-2 16,2-3 2 0,6 6-3-16,-4 8-4 0,1 14 7 15,1 0-2-15,-7 6 2 16,1 1 0-16,-3 3 3 15,2 1 1-15,2-1 2 16,2-7 0-16,-1 3-5 16,3-9 14-16,2 0-13 15,-2 0-1-15,0 3 10 16,5 9-9-16,-5 1 7 16,10 7 2-16,-2 2-4 15,5 0 15-15,0 6-22 16,0 1 8-16,0-8 8 15,0 4-13-15,0-5 1 0,5-1-4 16,-2-5 0-16,1-8 3 16,-1 0-3-16,-3-5 0 15,3-4 1-15,0 6 6 16,0 0-9-16,0-3 2 16,-1 3 0-16,3 3 4 15,0-1-4-15,4 10 0 16,6-7 5-16,4 3 2 15,5-2-9-15,4-4 2 16,-1-2 0-16,4-2 4 16,-1-7-1-16,4 1-3 15,6-3 0-15,5 0 2 16,8-6-6-16,8-1 4 0,9-10 0 16,10-2 4-1,11-9 2-15,11-5-5 0,4-3 3 16,5-5-3-16,-5-3 4 15,-3 0-5-15,-8 0 0 16,-5 0 8-16,-5 0-8 16,7-3 0-16,11-10-2 15,22-1 8-15,12-6-7 16,8-6 1-16,-2-3 0 16,-14 2-2-16,-10 3 2 15,-18-1 0-15,-22 8-2 16,-15 6 8-16,-12 3-9 0,-3 0 3 15,3-6 0-15,15-2 3 16,6-9-1-16,10-8-2 16,-4 0 13-16,-5 3-10 15,-13 2 3-15,-15 6 1 16,-10 5-6-16,-5 4 13 16,-7-1-14-16,-3-6 0 15,8-1 13-15,-5-4-7 16,10-3-1-16,-1-1-5 15,1 1 2-15,2-3 2 16,4 1-4-16,-3-1 0 16,0 5 2-16,-10-5 6 15,-3 4-11-15,1-4 3 16,-3-5 0-16,2 1 5 16,-3-4-3-16,0 3-2 0,-5 4 4 15,2-1 4-15,-2-1-12 16,5-5 4-16,3 2 0 15,0-8 5-15,0 1-5 16,5-2 0-16,-5-3-2 16,0-1 11-16,1 0-14 15,0-3 5-15,-4-1 0 16,0-1 4-16,-3-8-4 16,1-9 0-16,-1-5-2 15,-2-13 8-15,2-1-7 16,-3 6 1-16,-8 2 0 15,-7 9 0-15,0 0 0 0,-5 1 0 16,-19 0-1-16,-3 2 7 16,3-9-10-16,-1-8 4 15,11-11 0-15,-2-9 0 16,3-4 0-16,-2-10 0 16,-4 4-1-16,-5-3 11 15,-10 3-15-15,-8 5 5 16,-17 6 0-16,-13 10 2 15,-14 7-2-15,-12 2 0 16,-8 6 9-16,-2-1 3 16,10 3-14-16,16 6 2 15,12 8 0-15,8 5 6 16,1 6-6-16,0 4 0 0,-6 1-6 16,-3 1-37-1,6 2-6-15,11 3-46 0,14 5-67 16,20 12-39-16,16 15 13 15,3 12-84-15,0 6-311 16</inkml:trace>
  <inkml:trace contextRef="#ctx0" brushRef="#br0" timeOffset="240372">6502 9150 309 0,'0'0'542'0,"0"0"-368"0,0 0-33 15,0 0 64-15,0 0-87 16,0 0-35-16,-119-108-27 15,119 108-37-15,0 0 12 16,0 0-31-16,39 19-5 16,38 40 5-16,36 31 7 15,31 28 9-15,12 20 17 16,8 19-26-16,16 13 30 16,4 7-22-16,2 12-3 15,-9 1 20-15,-24 0-28 16,-18-6-4-16,-22-14 8 15,-15-19-5-15,-10-22 6 0,-12-24-9 16,-15-22 0-16,-11-20 12 16,-17-22-8-16,-12-22-4 15,-11-11 0-15,-10-5 2 16,0-3-5-16,0-16 1 16,-6-42-85-16,-22-27-95 15,-9-31-312-15</inkml:trace>
  <inkml:trace contextRef="#ctx0" brushRef="#br0" timeOffset="240801">8921 8286 153 0,'0'0'890'16,"0"0"-762"-16,0 0 60 16,0 0-36-16,0 0-81 15,0 0-32-15,-188 215 5 16,83-64-6-16,-20 30 13 0,-22 42-24 15,-30 27-13-15,-22 20 38 16,-5 8-27 0,9-13 8-16,15-16-15 0,17 2-10 15,8 1 21-15,8-18-22 16,9-16 3-16,19-40 15 16,24-47-24-16,26-28 8 15,19-38-6-15,23-28-3 16,11-21 0-16,11-16-9 15,-2 0-53-15,7-42-57 16,0-15-144-16,-9-17-438 16</inkml:trace>
  <inkml:trace contextRef="#ctx0" brushRef="#br2" timeOffset="253607">5087 5569 816 0,'0'0'178'0,"0"0"-153"15,0 0 36-15,0 0 79 16,0 0 3-16,0 0-43 16,0 0-59-16,-39 8-11 15,39-21 12-15,0-4-18 0,0-8-7 16,0-13 7-16,11-12-13 15,29-10 3-15,18-12-14 16,10-2 1-16,8 5-1 16,-6 9 0-16,-15 13 0 15,-15 22-1-15,-19 15 5 16,-5 6-5-16,2 4 1 16,6-2 0-16,7-2-3 15,15-1 5-15,9-5-2 16,14-5 3-16,15 0 1 15,4-5-6-15,-9 6 2 16,-18 3 0-16,-14 6 0 0,-23 2 0 16,-11 1 0-1,-7-2 0-15,-6 2 4 0,0 2 1 16,0-3 5-16,0-3 20 16,-22-2 6-16,-6-3-36 15,-8 0 6-15,-5 3 5 16,2-6-10-16,6 6 3 15,9 4-4-15,14-3 0 16,4 4 1-16,6-3-1 16,0 6 0-16,0-2-3 15,0 2-1-15,0-3 3 16,0 0-8-16,9 0 0 16,19-1 1-16,8-5 8 15,1 6 0-15,6 0 0 16,6 3 6-16,0 0-10 0,-1 0 4 15,-11 0 0-15,-7 15-6 16,-7 6 5-16,-9-2-1 16,-7 9-1-16,-7-1-5 15,0 3 4-15,-10 4-51 16,-32-1-99-16,-14 3-180 16,-10-1-816-16</inkml:trace>
  <inkml:trace contextRef="#ctx0" brushRef="#br2" timeOffset="254245">4296 4356 866 0,'0'0'221'0,"0"0"-171"16,0 0 29-16,0 0 30 15,0 0-31-15,0 0-33 0,202-104-19 16,-157 98 7-16,-8 3 9 15,-3 3-28-15,-13 0-2 16,-5 0-3-16,-5 0-3 16,-8 15-3-16,4 9-3 15,-7 12 4-15,0 8-4 16,0 5 7-16,-26 3-6 16,-6-2 2-16,-2-14 4 15,10-12-4-15,8-13-3 16,13-11 0-16,3 0 5 15,0 0-3-15,0 0-2 16,0 0 4-16,0 0-3 16,0 0-2-16,19-5-2 15,5-3 3-15,10 1 3 0,6 7 4 16,5 0-7-16,10 0 0 16,0 7 4-16,6 11-2 15,-2 9-2-15,-14-4 1 16,-11 2-2-16,-16 3 1 15,-15-1 0-15,-3 1-1 16,-15 5 5-16,-38-6 0 16,-14 1-4-16,1-6 0 15,-5-12 2-15,4-4-2 16,9-6-15-16,3 0-49 16,15 0-98-16,9 0-141 15,13 0-225-15</inkml:trace>
  <inkml:trace contextRef="#ctx0" brushRef="#br0" timeOffset="269288">10248 10585 589 0,'0'0'295'0,"0"0"-253"15,0 0-20-15,0 0 23 16,0 0 10-16,0 0 3 16,-5 14 8-16,-3 13-19 15,-3 6-12-15,-2 1-6 16,1 4-3-16,3 0-7 15,-1 4-3-15,2 7 3 0,-5 6 7 16,-1 3-11 0,-9 5 4-16,2 4-3 0,2-8 0 15,11 2-3-15,5-6 1 16,3 5-4-16,0 4 5 16,0-6-7-16,0-3 14 15,0-3-7-15,0-5-14 16,0-4 15-16,0-4-16 15,0-6 5-15,0-8 3 16,9 0-7-16,3-4 0 16,7 1 0-16,-1 7 2 15,1 9-3-15,2 10 6 16,0 14-3-16,0 6 16 16,-2 4-7-16,-4 2 5 0,4-8-4 15,5-5-6-15,6-9 1 16,7-8-7-16,5-5 1 15,16-7 6-15,7-4-6 16,8-3-2-16,7 2 7 16,0 1-2-16,-1 2 3 15,-2 3-5-15,2-1 0 16,3-1 4-16,9-1-5 16,14-7-1-16,11-10 6 15,9-5-6-15,7-5 6 16,5-3-4-16,-6 3 2 15,-8-3-1-15,-4 3 0 16,-7 2-4-16,8-2 6 0,8 1-6 16,1-3 1-1,1-1-1-15,-1 0-1 0,6 0 0 16,5 0 2-16,-2 0-2 16,-1 0 1-16,-12-1 0 15,-9-9-1-15,-11 2 1 16,-4-5 0-16,0-7 3 15,2 4-1-15,16-9-1 16,7 6 1-16,5 2-1 16,3-2-1-16,-9 8 1 15,-4-3 2-15,0 3-3 16,-7-2 0-16,1-6 0 0,1 2 0 16,-3-5-5-1,3 2 5-15,1-1-1 0,-4-9 1 16,-4-2 0-16,-1-6 1 15,-2 0 0-15,2-6-1 16,1 0 1-16,-4 0 1 16,-4 0-2-16,-6 0 0 15,-2-6 2-15,2-1-1 16,0-8-2-16,-3-2 3 16,-1-1-1-16,4 4-1 15,6 0 0-15,-1 3 1 16,8 0 6-16,-5-5-7 15,-2-1-2-15,-3-2 2 16,-9-1 1-16,3 4 2 0,-4-6-3 16,2 3 3-16,-3-6 5 15,-4 0-5-15,-1-2 2 16,-1-6 2-16,-6 3-7 16,-4 2 7-16,-13 0-5 15,-6-2-1-15,-9 0 9 16,-9-6-6-16,-2-1 4 15,5-5 0-15,-3 6-5 16,6-3 1-16,0 2 2 16,-1 0-6-16,-2-4 7 15,3 2-7-15,-3 0 2 0,-5 4-2 16,2 2 5 0,-10 3-6-16,2-6 1 0,-2 6 0 15,-6 2 3-15,7 1-3 16,-7 2 1-16,3 0-1 15,0-5 4-15,-2 0-6 16,-1-9 2-16,1-2 0 16,2-3 2-16,0 3 0 15,3 0-2-15,-2 2 0 16,-4 0 0-16,-8-2 0 16,-10-3 0-16,0-3 1 15,0 1 0-15,-24-6 1 16,-13-1 0-16,-6 4-2 15,-3 5 1-15,0 2-1 16,-3 1 0-16,3 2 0 0,1 4 0 16,-5-1 4-16,-5 2-4 15,-11 5 0-15,-17-1-1 16,-17 0-3-16,-17 2 4 16,-20-2 0-16,-8-1 2 15,-1-2 0-15,3 1-2 16,11-2 1-16,3 2 3 15,5 4-4-15,-8 0 0 16,-6 7 0-16,-2-1 0 16,-13-1 0-16,-11 1-1 15,-17-2 1-15,-6-1-8 16,7 3 8-16,24 9 0 0,32 5 0 16,29 7 3-16,21 12-1 15,10 3-2-15,0 2 0 16,-6 2 4-16,-13-3-7 15,-9-1 3-15,-11-3 0 16,-13 3 5-16,-13 2-3 16,-5 3-1-16,0 4 0 15,10 5 2-15,24 1-6 16,12 5-5-16,11 1 8 16,4 1-1-16,-10 8 1 15,-6 0 0-15,-12 0-1 16,-5 0 6-16,-4 0-9 15,-12 0 4-15,-3 11 0 16,-1 0-1-16,-2 6 5 16,2 3-4-16,10 5 0 0,7 4 3 15,11 3-6-15,3-1 3 16,6 5 0-16,-9 2 2 16,-9 0-1-16,-6 4-1 15,1-1 0-15,7 1 3 16,17-7-8-16,15 4-1 15,9-3 6-15,11-1-3 16,5 9 3-16,-1 0 0 16,-7 6-1-16,-7 5 3 15,-1 0-4-15,-1 0 1 16,8 0 1-16,4-3 3 16,4-3-1-16,9 1-2 0,7-4 0 15,2 5 1-15,-3 0-6 16,-5 1 4-16,-4 7 1 15,-2-4 3-15,-5 0 2 16,8 0-5-16,-4-4 0 16,-1 2 1-16,5-1-4 15,-3 0 3-15,2 11 0 16,0 4-1-16,7 4 1 16,2 0 0-16,0 3 0 15,1 6 4-15,-4 0-8 16,0 0 4-16,3-3 0 15,5-8 2-15,10-4-2 16,3-1-1-16,11-4 0 0,-2 1 1 16,-5 2-5-16,-6 3 5 15,-8 3 0-15,0 0 3 16,-8-4-1-16,-3 4 0 16,-3 0-2-16,-3-1 3 15,4 5-6-15,-1-7 3 16,10-3 0-16,2 0 0 15,7-5 4-15,-1 3-5 16,4 2 1-16,-3 0 0 16,-3 8-1-16,0 1 1 15,-5-9 0-15,8 0 0 16,5-5 4-16,-2 4-4 0,4-6 0 16,4-1 0-1,4-2-4-15,6-4-1 0,0 1 5 16,0-4 0-16,0 1 2 15,0-5-2-15,0 9 0 16,-3 11 2-16,-9 0-1 16,3 4-1-16,-1-8 0 15,10-6 0-15,0-5 5 16,0-3-6-16,0 3 1 16,6-1 0-16,4 4 1 15,-5 2-1-15,-5 10 0 16,0 0 1-16,-2 7 0 15,-17 0 0-15,1-4-1 16,12 0 0-16,6-3-2 16,0 1 2-16,0-2 0 0,0-1 3 15,3-7-3-15,10-1 0 16,1-5 0-16,-7-11 2 16,-1-10-4-16,-4-12 0 15,-2-8-7-15,0-1-5 16,0-1-57-16,0 4-58 15,0-3-166-15,0-5-556 16</inkml:trace>
  <inkml:trace contextRef="#ctx0" brushRef="#br0" timeOffset="269956">11504 6837 822 0,'0'0'91'16,"0"0"1"-16,0 0 41 16,0 0-15-16,0 0-45 15,0 0-28-15,0 0 5 16,55 208 28-16,18-86-34 0,24 9 0 16,30 7 7-16,21 3-18 15,37 9-1-15,37 19-3 16,26 12-6-16,24 17 4 15,-4 11-12-15,-22 14-6 16,-18 27 12-16,-20 25-13 16,-9-6 7-16,2-24-4 15,7-38 2-15,1-48 14 16,-8-24-12-16,-18-14 1 16,-25-14 6-16,-23-5-16 15,-27-9 5-15,-20-5-5 16,-12-13 3-16,-20-18 4 15,-14-21-12-15,-5-19 1 16,-7-17 4-16,7-17-5 0,-1-41-2 16,-7-18-73-16,-29-7-114 15,-19 0-187 1</inkml:trace>
  <inkml:trace contextRef="#ctx0" brushRef="#br0" timeOffset="270569">16167 5965 558 0,'0'0'281'16,"0"0"-171"-16,0 0 5 15,0 0 34-15,0 0-36 16,0 0-25-16,-178-58-20 0,93 69-18 16,-29 45 7-16,-20 29-19 15,-21 33 0-15,-11 30 1 16,-8 28-16-16,-6 45 6 16,-18 48-12-16,-14 42-9 15,-4 30 11-15,-1 8-11 16,10 6 8-16,4 2 12 15,-4 6-14-15,-7-8 11 16,-13-20-14-16,-5-18 9 16,9-37 11-16,19-19-25 15,33-27-4-15,44-47 9 16,45-34-7-16,34-36 3 0,17-35-6 16,15-24 2-16,8-20 4 15,-1-15-6-15,2-15-1 16,2 0 4-16,-8-3-4 15,-3-5 0-15,-14 0-35 16,-6 0-100-16,-7 0-70 16,-2-7-242-16,-5-5-701 15</inkml:trace>
  <inkml:trace contextRef="#ctx0" brushRef="#br0" timeOffset="393079">20282 5811 869 0,'0'0'124'0,"0"0"16"16,0 0 43-16,0 0-88 15,0 0-39-15,0 0-12 16,-5-5-31-16,17 2 18 16,24-5-26-16,19-7 9 15,25-1 13-15,17-6-26 0,17 3 8 16,2-8 4-1,-5 2-13-15,-26 5 9 0,-30 4-9 16,-25 8-3-16,-28 2-10 16,-2 6-99-16,-14 0-103 15,-35 3-138-15</inkml:trace>
  <inkml:trace contextRef="#ctx0" brushRef="#br0" timeOffset="393385">20737 5704 762 0,'0'0'253'15,"0"0"-81"-15,0 0-9 16,0 0-40-16,0 0-70 0,0 0-11 16,0 0-5-1,0 21-35-15,0 18 8 0,0 16 39 16,10 14-19-16,-4 3-8 15,1 11-9-15,-7 7-7 16,0 9 5-16,0 0-8 16,0-11-3-16,-10-14 5 15,-3-22 0-15,2-16-10 16,5-15-7-16,2-6-29 16,4-10-18-16,0 2-59 15,0-7-110-15,21 0-120 16,11-10-336-16</inkml:trace>
  <inkml:trace contextRef="#ctx0" brushRef="#br0" timeOffset="393772">21075 6374 618 0,'0'0'311'15,"0"0"-110"-15,0 0-19 16,0 0-75-16,0 0-46 15,0 0-12-15,-5-21-17 16,5 21-22-16,-2 0-4 16,-1 0-6-16,0 8-5 15,-3 20 2-15,-1-4 4 16,7 1-1-16,0-4 0 16,0-6-1-16,0-1-1 0,4-6 0 15,11-8 2-15,-3 0 4 16,7 0-2-16,-4-20 9 15,0-4 9-15,-5-3 4 16,-5-4 15-16,-5 3 0 16,0 7-22-16,0-1 3 15,0 5-14-15,-18 3-4 16,-6 6-2-16,-3 8-16 16,-2 0 5-16,8 3-23 15,6 21-52-15,12 4-68 0,3 3-166 16,0-11-148-1</inkml:trace>
  <inkml:trace contextRef="#ctx0" brushRef="#br0" timeOffset="394153">21581 5923 748 0,'0'0'231'16,"0"0"-22"-16,0 0 6 15,0 0-100-15,0 0-46 16,0 0-6-16,-30-123-21 16,27 123-18-16,-4 0-18 15,1 0-5-15,-9 22-1 16,-9 25-6-16,-6 25 6 0,-1 12 10 16,4 10-7-16,4 8-3 15,12-3 0-15,11-6 0 16,0-13 2-16,8-17-2 15,23-17 0-15,4-18 0 16,-3-11 2-16,2-11-2 16,0-6 1-16,3 0 3 15,6-6 6-15,-1-19-10 16,-2-3 0-16,-6-2 7 16,-10 11-7-16,-11 0-1 15,-11 5-35-15,-2 3-33 16,0 9-42-16,0 2-218 0,-2 0-166 15</inkml:trace>
  <inkml:trace contextRef="#ctx0" brushRef="#br0" timeOffset="394519">21993 6224 746 0,'0'0'272'0,"0"0"-79"15,0 0-6-15,0 0-87 16,0 0-33-16,0 0-49 16,-27-34-6-16,27 34-12 15,0 3-4-15,0 19 3 0,0 3-1 16,0 3 4-16,0-6-4 16,3-3 1-16,16-8 1 15,-4-3 1-15,1-5 7 16,-5-3-8-16,2 0 9 15,-5-8 1-15,2-12 27 16,-7-3-9-16,-3-1 8 16,0 0-4-16,0 3-23 15,0 0-1-15,-21 2-8 16,-3 8-3-16,2 3-4 16,7 8-15-16,2 0-30 15,13 6-46-15,0 13-127 0,31-3-165 16</inkml:trace>
  <inkml:trace contextRef="#ctx0" brushRef="#br0" timeOffset="395089">22572 6177 982 0,'0'0'152'0,"0"0"-5"16,0 0 5-16,0 0-36 16,0 0-75-16,0 0-27 15,-93-25 1-15,93 25-15 16,0 0 0-16,16 0-9 0,24 0 9 16,21 3 10-1,15 5-7-15,13-2-3 0,9-1 11 16,6-5-9-16,-6 0 3 15,-11 0-4-15,-16-14 2 16,-18 4 12-16,-14-4-12 16,-20 3 6-16,-8 5 22 15,-8-2-9-15,-3-6 8 16,0-5-2-16,0-6-9 16,-3-3 3-16,-31 1-22 15,-5-1 2-15,-7 7-1 16,-2 1 4-16,4 4-6 0,14 5 1 15,12 3 0 1,15 4 5-16,3 2-5 0,0 2 0 16,0 0-4-16,21 0-1 15,16 0-12-15,8 2 17 16,8 18 0-16,-5-1 3 16,2 6-3-16,-5 2 0 15,-2 4 2-15,-4 2 0 16,-5-3-4-16,-10 6 0 15,-5-6 2-15,-9 0-2 16,-10 4 2-16,0-2-4 16,-40 4 0-16,-25 6-44 15,-5-4-89-15,2-1-145 16,29-2-373-16</inkml:trace>
  <inkml:trace contextRef="#ctx0" brushRef="#br0" timeOffset="395561">24325 5935 802 0,'0'0'471'15,"0"0"-342"-15,0 0 41 16,0 0-63-16,0 0-58 15,0 0 2-15,-33-33-33 0,33 33-6 16,0 0 7-16,-4 0-19 16,-2 13 0-16,1 26-9 15,-5 16 9-15,4 16 9 16,6 7-9-16,0 1 0 16,16 4 3-16,14-13 0 15,1-14-3-15,3-17 0 16,1-17 2-16,-1-14-2 15,3-8 0-15,0 0 0 16,3-16 13-16,2-26-10 16,-2-15 6-16,-3-12-2 15,-10-7 6-15,-12-5 18 16,-15 4-23-16,0 3-1 0,-27 11 17 16,-28 9-21-16,-12 6-3 15,-6 15-1-15,2 16 1 16,10 15-5-16,10 2-17 15,20 19-42-15,15 30-17 16,16 14-48-16,3 9-90 16,37-3-404-16</inkml:trace>
  <inkml:trace contextRef="#ctx0" brushRef="#br0" timeOffset="395899">25004 5632 969 0,'0'0'279'0,"0"0"-137"0,0 0 25 16,-126-151-61-16,114 137-46 16,2 8-9-16,10 6-18 15,-2 0-3-15,2 0-6 16,-6 6-24-16,0 34 1 15,-1 22 1-15,-1 26 4 16,5 14-1-16,3 10-1 16,0 9 1-16,24 1 15 15,13 1-20-15,0-5 0 0,0-18 6 16,-5-18-3 0,-1-25-6-16,-1-15-16 0,10-14-48 15,18-18-31-15,13-10-49 16,2 0-163-16,-12-13-229 15</inkml:trace>
  <inkml:trace contextRef="#ctx0" brushRef="#br0" timeOffset="396332">25313 6221 813 0,'0'0'252'15,"0"0"-67"-15,0 0-13 0,0 0-78 16,0 0-27-1,0 0-47-15,-19-141-14 0,44 139 1 16,-1-1 3-16,4 3-9 16,2 0-1-16,4 3 0 15,0 19 9-15,1 11-9 16,-9 3 5-16,-8 2-4 16,-9 3 0-16,-9-2 0 15,0-1-2-15,0-10 2 16,0-9 8-16,0-11-7 15,0-8-3-15,0 0 4 16,0 0-3-16,0 0 21 16,0-25-13-16,10-15-2 15,7-19-6-15,11-4 3 16,2 6-7-16,4 1 6 16,-6 16-2-16,-4 9 0 0,-3 14-12 15,-5 12 12-15,3 5-7 16,5 0 2-1,-3 13 3-15,3 30-10 0,-3 5 7 16,-5 11-4-16,-8-4-24 16,-3 0 7-16,-5-9-69 15,0-7-115-15,0-10-150 16</inkml:trace>
  <inkml:trace contextRef="#ctx0" brushRef="#br0" timeOffset="396633">26104 5497 642 0,'0'0'363'0,"0"0"-157"15,0 0 9-15,0 0-111 16,0 0-65-16,0 0-31 15,88 97 21-15,-44-17 13 16,-5 13-25-16,-6 9-2 16,-8 3 0-16,-13 6-9 15,-9 3-1-15,-3-7-4 0,0-11 0 16,0-16 1 0,-22-17-2-16,-14-10-17 15,0-15-83-15,-4-10-229 0,-1-18-501 16</inkml:trace>
  <inkml:trace contextRef="#ctx0" brushRef="#br0" timeOffset="398501">26895 5104 709 0,'0'0'252'15,"0"0"-82"-15,0 0 27 16,0 0-80-16,0 0-45 15,0 0-32-15,-30-8-20 16,-13 3-3-16,-19-1-10 16,-17 1 6-16,-15-1 2 15,-16-2-8-15,-7 0 14 16,-12-3-21-16,-4 2 1 0,-4-2 11 16,-14 6-11-1,-10 2-1-15,-14 1 6 0,-9 2-4 16,-10-4 0-16,4 4-2 15,16-2 0-15,24 2-3 16,25 0 7-16,14 0-4 16,8 0 0-16,2 0 0 15,-2 0-5-15,-24 0 5 16,-28 0 0-16,-44 0 0 16,-39 0 0-16,-31 8 0 15,-9 9 3-15,13 2 0 16,25 0-6-16,28 0 3 0,24-2 0 15,14 4 0 1,3-1 0-16,3 4-2 0,15-1 2 16,26-1 0-16,29-5 1 15,33-10-1-15,28-1 0 16,13-6 2-16,5 0-1 16,-5 0-1-16,-10 3 0 15,-14 2 5-15,-16 9-10 16,-19 0 3-16,-8 8 2 15,-7 2 4-15,3-1-1 16,19-7-3-16,17-6 0 16,25-6 5-16,13-2-11 15,0-2 6-15,-3 0 0 16,-10 4 2-16,4-4-2 0,-1 0 0 16,7 2 0-16,8 3 0 15,3 3-9-15,5-2 8 16,2 0-1-16,2-3-5 15,4-1 7-15,0-2 0 16,0 0 0-16,0 9 1 16,-6 7-8-16,-2 9 3 15,-5 13 4-15,-3 7 9 16,5 6-6-16,-2 13-1 16,5 7-2-16,1 9 8 15,4 5-4-15,3 8-3 0,0 7-1 16,0 1 18-1,16 1-17-15,-1 0 10 0,-1-8 0 16,-1-12-11-16,3-2 21 16,-8-12-20-16,5-4 2 15,-5-1 11-15,-1 0-13 16,5-2-1-16,1-3 3 16,-1-3 3-16,0-6-9 15,-2-11 3-15,-2-5 0 16,5-7-3-16,-2-10 3 15,8 0 0-15,9-2-3 16,12-3 8-16,15 1-6 16,14-5 1-16,18-1 0 15,16-1 4-15,19-2-2 16,13 2-2-16,11 1 0 0,-2 4 1 16,-6 2-4-1,-3-1 3-15,-8 3 0 0,8 0 5 16,15-3-3-16,9 0-1 15,15-3-1-15,15-3 5 16,4 1-4-16,2-4-1 16,-2-2 0-16,-10 0-4 15,-6 0 3-15,-8 0 1 16,-5 0 0-16,-11 0 4 16,-3 0-8-16,-4 0 4 15,5 0 0-15,-5 0-1 16,-6 0 3-16,5 0-2 0,-15 0 5 15,2 0-2 1,-3 0-5-16,-7-8 2 0,0 3 0 16,7-3-3-16,4 2-3 15,14-2 6-15,-1 0-2 16,2 0 5-16,-17 2-3 16,-19 0 0-16,-11 3 0 15,-14 0 3-15,-14 1-3 16,-6-1 0-16,-1 1-1 15,0-1 3-15,0 0-4 16,8 0 2-16,0-2 0 16,-13 1 4-16,-13 4-3 15,-17-2-1-15,-13 0 0 16,-9 2 2-16,-9 0-4 16,0-3 2-16,0 0 0 0,6-3 0 15,9-5 4-15,4-4-4 16,2-5 0-16,3-4 4 15,2-4-6-15,-8-3 5 16,3-9-3-16,-9-5 10 16,0-10-5-16,-3-7-5 15,-5-7 12-15,-4-3-11 16,3-6 9-16,-3-4-10 16,6-3 7-16,-1-9 3 15,5-10-9-15,-1 0-1 16,-7-4 2-16,3 4 2 15,-5 7 0-15,0 6-2 0,0 9-1 16,0 8 17-16,0 8-16 16,0 3 6-16,0 2-1 15,0 1-3-15,0 2 8 16,0 8-11-16,0 6-1 16,0 8 11-16,0 7-10 15,0-2 0-15,0 7 3 16,0-2-3-16,0 10 9 15,0 3-10-15,0 4 0 16,-5 6 10-16,3 0-9 16,-7-5-1-16,-4-3 0 15,-8-6-1-15,-16-2 0 16,-18 0-12-16,-30 2-10 0,-37 9-19 16,-37 6-93-16,-33-1-113 15,-35-13-815-15</inkml:trace>
  <inkml:trace contextRef="#ctx0" brushRef="#br0" timeOffset="651144">17382 845 712 0,'0'0'160'0,"0"0"-66"16,0 0 15-16,0 0-16 15,0 0-16-15,0 0 8 16,5 0-22-16,0 0-19 15,11 0-25-15,14 0-6 16,12 0 2-16,20 0 5 16,14 0 18-16,7 0-8 0,5 0-14 15,-1 0 4 1,-15 0-13-16,-17 0 5 16,-18 0-1-16,-19 0-9 0,-15 0 1 15,-3 0 5-15,0 0-2 16,0 0-2-16,0 0 3 15,-13-9-3-15,-11-4 0 16,-10-4-4-16,2 3 0 16,3 0 6-16,2 4-5 15,9-2 1-15,5 5 1 16,8-2-1-16,5 6 2 16,0 3-4-16,0-3 0 15,0 3 0-15,0 0 1 16,2 0-2-16,14 0-11 0,8 0 12 15,7 0 1-15,3 0-1 16,2 3 0-16,-2 13 0 16,3 4 2-16,-6 1-4 15,-4 4-1-15,-9 1 3 16,-9-2 0-16,-9 1-5 16,0 3 3-16,-22-4 0 15,-23 1-17-15,-7-6-75 16,1 0-107-16,11-5-190 15</inkml:trace>
  <inkml:trace contextRef="#ctx0" brushRef="#br0" timeOffset="651639">18941 420 822 0,'0'0'234'0,"0"0"-114"15,0 0 34-15,0 0-45 16,0 0-53-16,0 0-40 16,27-29-13-16,26 23 2 15,18 0 2-15,8 1-6 0,3 2 0 16,-8 1 8-16,-17-1-9 15,-20 3 0-15,-22 0 0 16,-15 0-2-16,0 0-28 16,0 0-92-16,-11 0-22 15,-23 0 0-15,-3 5-30 16,0 2-99-16,10-6 52 16,9-1 171-16,11 0 50 15,4 0 97-15,3 0 60 16,0 0 0-16,0 0-9 15,0 0-38-15,0 0-14 16,0 9-31-16,0 10-15 16,-3 14-40-16,-3 11 81 0,-1 8-3 15,4 3-53-15,3 0-4 16,0 3-7-16,0-3-18 16,0 0-5-16,0-2-1 15,0-10-62-15,0-7-155 16,13-9-239-16</inkml:trace>
  <inkml:trace contextRef="#ctx0" brushRef="#br0" timeOffset="652503">19584 855 579 0,'0'0'324'0,"0"0"-118"15,0 0-11 1,0 0-48-16,0 0-63 0,0 0-14 15,-47-132-41-15,38 132-5 16,-1 0-24-16,5 0 0 16,-1 9-2-16,-1 18-4 15,7 3 4-15,0 4-10 16,0-4-26-16,28-5 20 16,-1-9 4-16,7-8-3 15,-7-5 17-15,-1-3-4 16,-12 0 4-16,-1 0 4 15,-5-18 4-15,-4-6-1 16,-4-3 13-16,0-3 14 0,0-3-5 16,-22 3-26-1,-11 2 5-15,-4 7-4 0,-2 10 0 16,7 7-4-16,5 4-6 16,6 0 6-16,11 19-2 15,7 15-3-15,3-2 3 16,16 4-4-16,27-5-15 15,12-9 7-15,6-8 9 16,0-12 5-16,-3-2-2 16,-9 0 2-16,-12 0 0 15,-10 0 6-15,-8-14 4 16,-8-2 17-16,-4-4 12 16,-7-1-2-16,0 1 0 15,0 10-10-15,0 1-10 0,0 9 10 16,0 0-20-16,0 0-7 15,0 11-8-15,0 31-6 16,-3 15 14-16,-1 15 0 16,1 7 3-16,0 4-2 15,3-1 0-15,0-7-1 16,0-15 0-16,0-13 4 16,0-16-3-16,0-16-1 15,0-11 0-15,3-4-1 16,-3 0 5-16,10-4 2 15,-1-22 15-15,3-22-18 16,-3-15 1-16,-5-8-3 16,-4-15 1-16,0-5-3 0,0-2 4 15,0 8-1 1,0 11-2-16,0 21-3 0,0 24 1 16,0 18-5-16,3 11-3 15,18 0-3-15,6 0-19 16,16 2 10-16,3 21 17 15,-6 6-14-15,-3 4 12 16,-16 5-6-16,-7-1 2 16,-4-4 10-16,-10-3-11 15,0-5 1-15,-10-1 0 16,-19-2-13-16,-3-5-20 16,3 0-41-16,0-7-48 0,8-2-84 15,5-5-157-15</inkml:trace>
  <inkml:trace contextRef="#ctx0" brushRef="#br0" timeOffset="652702">20362 872 511 0,'0'0'343'15,"0"0"-181"-15,0 0-18 16,0 0-60-16,0 0-35 15,158-30-14-15,-99 27-25 16,-1 0-6-16,3 0-4 0,-9 1-78 16,-12-6-190-16,-6-1-388 15</inkml:trace>
  <inkml:trace contextRef="#ctx0" brushRef="#br0" timeOffset="653206">20961 578 686 0,'0'0'291'0,"0"0"-86"15,0 0-24-15,0 0-37 16,0 0-64-16,0 0-34 16,0-42-23-16,0 42-23 15,0 33-2-15,0 14 2 0,0 14 5 16,0 2 6-16,0 0-10 15,0-3 3-15,0-7-1 16,0-9-2-16,0-15 1 16,0-17-2-16,0-6 1 15,0-6 7-15,0 0-6 16,0 0 5-16,0-17 7 16,0-19-8-16,0-13-5 15,-5-9 1-15,-14-11-1 16,-6-11-1-16,3 4 3 15,1 7-3-15,10 14 0 0,1 22-2 16,10 17 2 0,0 10 0-16,0 6-7 0,13 0 2 15,26 0-11-15,10 25 16 16,9 8 0-16,-3 10-2 16,-3 4 2-16,-12 8-1 15,-7 0 0-15,-15 0 0 16,-8-3-1-16,-10-5 2 15,0-3-1-15,0-10-7 16,-18-7-23-16,-25-10-24 16,-9-9-67-16,-4-3-77 15,1-2-92-15,15-3-155 16</inkml:trace>
  <inkml:trace contextRef="#ctx0" brushRef="#br0" timeOffset="654519">21368 808 784 0,'0'0'250'16,"0"0"-40"-16,0 0-24 16,0 0-66-16,0 0-46 15,0 0-29-15,-23-99-19 16,15 99-19-16,-8 0-7 15,-2 31-4-15,-3 7 4 16,5 9 2-16,10 6-2 16,6-4 0-16,0-3 5 15,13-1-11-15,14-15 5 0,4-5-10 16,-7-15-6-16,0-10 14 16,-5 0-1-16,-1 0 4 15,-2-8 4-15,0-22 0 16,-5-8 3-16,-4-7-6 15,-4-7 1-15,-3-5 2 16,0 2-1-16,-10 2 5 16,-14 17-8-16,-3 12 6 15,1 10-3-15,5 9-3 16,3 5-7-16,-1 0 5 16,5 19-2-16,-2 21 2 15,14 13 4-15,2 5-2 0,0 0 0 16,32-11-9-16,12-6 9 15,-1-16-3-15,-1-12-5 16,-5-5 3-16,0-8 3 16,-5 0 2-16,3-2 3 15,-9-20 0-15,0-3-3 16,-8-8 5-16,-9-3-1 16,1 0 11-16,-10 7-9 15,0 3 8-15,0 15-1 16,0 3-11-16,0 8 1 15,0 0-3-15,0 3-13 16,0 25 2-16,0 10 10 16,-4 3 1-16,4 1 0 0,0-5-2 15,7-6-6-15,14-6 1 16,3-11-8-16,3-6 10 16,1-8 2-16,-4 0 3 15,-2 0 1-15,-1-14 2 16,-3-13-1-16,-2-6 3 15,-8 0-4-15,0 3 7 16,-6 5-7-16,-2 11 12 16,0 9 1-16,0 5-14 15,3 0-1-15,3 0-7 16,1 19-1-16,4 9 5 16,2-1 5-16,0-2-2 0,5-6-2 15,-1-5-9 1,9-4 7-16,-5-7 1 0,0-3 4 15,-5 0 0-15,-2 0 0 16,-1-11 5-16,-8-19-3 16,3-6 3-16,-8-8-5 15,0 6 5-15,-3-1 0 16,-20 9 6-16,6 11-10 16,1 5 6-16,7 8-7 15,6 6-4-15,0 0 3 16,-3 6-7-16,2 22 7 15,4 7-7-15,0 1 8 16,7-6-3-16,27-2-1 16,-1-6 1-16,3-11-2 15,-4-3 0-15,-5-8 5 0,-3 0 4 16,-3 0-3-16,-5-3 2 16,-4-13 6-16,-3-6-9 15,1 0 2-15,-10 0 10 16,3 8-6-16,-3 6 7 15,0 5-13-15,0 3 4 16,0 0-4-16,2 0-8 16,-2 9-13-16,0 11 18 15,0 9 3-15,3-2 0 16,4-5-1-16,5-5 1 16,-2-3-5-16,1-9-1 15,5-5 5-15,-1 0 1 0,9 0 0 16,0 0 8-16,10-19-6 15,3-6 0-15,-3-5 4 16,-1 8-3-16,-8 4-3 16,-11 11 1-16,2 7 0 15,0 0-2-15,2 0-11 16,1 14 12-16,5 10 0 16,-3 1-4-16,0 0-4 15,3-3-22-15,-5-5-81 16,-12-9-114-16,-7-8-268 15</inkml:trace>
  <inkml:trace contextRef="#ctx0" brushRef="#br0" timeOffset="657020">24224 391 748 0,'0'0'323'16,"0"0"-174"-16,0 0 20 0,0 0-49 16,0 0-49-16,0 0-47 15,0-31-24-15,-5 69-2 16,-11 18-2-16,-8 15 4 15,-4 1 11-15,4-1-11 16,5-10 6-16,3-12-4 16,8-15 3-16,2-18-5 15,6-8 2-15,0-8-2 16,0 0 7-16,0 0 0 16,0-17 30-16,0-24 11 15,9-22-44-15,22-19 3 16,12-18-6-16,9-15 1 15,2-6 4-15,-7 7-5 16,-15 28 4-16,-13 28-4 16,-9 30 2-16,-8 17-6 0,-2 11 1 15,0 4-6 1,0 47-8-16,0 29 5 0,0 24 11 16,0 6 0-16,0 0-2 15,0-5 1-15,0-12-15 16,0-13-23-16,0-23-21 15,0-18-28-15,0-19-35 16,9-15-36-16,-2-5 1 16,-7 0 52-16,0-27 16 15,0-10-2-15,-21 2-16 16,-16-1-7-16,-6 1-32 16,-6 7 51-16,1 7 96 0,-2 1 20 15,7 9 66-15,1 0-7 16,8 2 3-16,13 4 8 15,8 2-13-15,10 1 19 16,3 2-3-16,3-3-46 16,46 0-41-16,31-2 21 15,26-6-19-15,17-3 13 16,-8-3 14-16,-13 1 27 16,-27 2 23-16,-25 3 1 15,-23 5-7-15,-17 4 0 16,-7 2-13-16,0 0-26 15,-3 0-11-15,0 0-27 16,0 0-2-16,2 25-3 16,8 18 2-16,-4 10 1 15,-6 7 5-15,0 1 1 0,0 2-5 16,0-2 8-16,0-6-7 16,-8-9 3-16,-2-10-4 15,4-14-1-15,0-14 5 16,2-4-5-16,4-4 0 15,0 0 11-15,0 0 5 16,-3-20 25-16,-3-19-24 16,-3-16-13-16,6-8-1 15,3-11-1-15,0-9-2 16,0-2 0-16,0 0-6 0,0 10-2 16,12 24 1-1,-3 17-4-15,-2 24 7 0,2 10-9 16,12 0-4-16,10 2-4 15,9 28 8-15,-1 12 11 16,1-1-10-16,-10 0-5 16,-7-3 9-16,-12-4-19 15,-11-4 4-15,0-3-11 16,-19-5-14-16,-15-5 12 16,5-9-3-16,5-5-10 15,14 0 43-15,10-3 6 16,0 0 9-16,34 0-9 15,37 0 9-15,16-17-12 16,6 0 8-16,-14-2-5 16,-24 3 9-16,-22-1 21 0,-12 1 17 15,-5 5 10-15,-11 0-7 16,0 2 2-16,-5 9-15 16,0 0-11-16,0 0-6 15,0 0-20-15,0 0-12 16,0 34-8-16,0 12 20 15,-7 13 6-15,1 1-6 16,-3 0 3-16,5 0-1 16,-4-1-1-16,5-10-1 15,0-13 2-15,-1-12-1 16,4-12-1-16,0-10 3 16,-3-2-3-16,3 0 6 0,-3 0 7 15,0-14 16-15,-3-24-5 16,6-17-21-16,0-11-1 15,0-8-2-15,0-9 0 16,12-8 2-16,3 0-2 16,-2 12-4-16,-1 16 1 15,-3 21-1-15,0 23 2 16,1 17-8-16,4 2-5 16,12 0-12-16,6 23 6 15,2 17 11-15,0 3-9 16,-13 7-4-16,-5-1 5 15,-10-4-11-15,-6-8-4 16,0-6 7-16,-13-6-11 0,-17-6-29 16,-7-5-26-1,10-5-70-15,5-9-6 0,13 0-11 16,9 0-6-16,0-4-147 16,34-20 192-16,6-4 100 15,0-2 40-15,-4-3 57 16,-9 3 94-16,-5 2 86 15,-10 5-49-15,-6 8-36 16,0 4-31-16,-6 5 0 16,4 3-10-16,-1 3-50 15,0 0-3-15,2 0-27 16,11 0-8-16,11 0-16 16,10 9-4-16,2 16-4 15,1 5 6-15,-3 8-6 0,-9 1 1 16,-6 2-2-16,-11-5 2 15,-4-7-1-15,-7-5 1 16,0-9-1-16,0-6-4 16,0-9-13-16,-18 0 5 15,-8 0 5-15,2 0 1 16,8-11-20-16,11-8 27 16,5-6-2-16,0-8 2 15,27 0-4-15,12-4 2 16,5 2 1-16,-1 8 1 15,-13 7 2-15,-12 12 3 16,-8 6-4-16,-4 2-1 16,3 0 0-16,0 13-4 15,1 12 3-15,-4 5 1 0,-1 3 0 16,-2 0 1-16,4 0-1 16,2-5 1-16,1-6-1 15,1-6 0-15,2-4 2 16,-2-12 0-16,7 0 12 15,1 0 21-15,2-9 23 16,-2-13-12-16,-4-6-5 16,-9-4 0-16,-6-4-19 15,0-6-6-15,-14 2-16 16,-26-6-4-16,-4 14 1 16,2 10-13-16,5 17-45 0,10 5-70 15,11 11-111-15,13 25-38 16,3 3-291-16</inkml:trace>
  <inkml:trace contextRef="#ctx0" brushRef="#br0" timeOffset="658113">26352 696 369 0,'0'0'422'0,"0"0"-224"15,0 0-14-15,0 0-30 16,0 0-32-16,0 0-57 15,21-132-16-15,-39 118-23 16,-4 8-12-16,4 4-14 0,-3 2 0 16,-2 0 0-16,6 17-5 15,2 10 4-15,5 6 1 16,7-3 0-16,3 0-3 16,0-8 2-16,10-2-9 15,14-9 7-15,6-9 2 16,1-2 1-16,-4 0 0 15,1 0 12-15,-10-19-6 16,-3-2 6-16,0-2 15 16,-8 1-5-16,-1 3-3 15,-6 4-2-15,0 5 0 16,0 4-4-16,0 6-10 0,0 0-3 16,0 0-10-1,0 6-2-15,0 16 12 0,0 8 0 16,0-2 0-16,0-4 0 15,0-1 0-15,13-6-6 16,4-7 1-16,1-5 5 16,3-5-2-16,5 0 4 15,4 0-2-15,7-15 7 16,-1-16-5-16,1-4 2 16,-3-2-1-16,-4 6 1 15,-6 4 0-15,-11 17 0 16,-5 4-3-16,-3 6-1 15,0 0-3-15,4 11-7 16,4 21 1-16,-1-4 8 16,0 6 0-16,-2-7-2 0,-5-8 3 15,5-8 0-15,-7-5 5 16,3-3-7-16,-6-3 5 16,3 0-3-16,-3-3 16 15,0-19-13-15,0-11-2 16,0 0-1-16,-3-3 2 15,-16 3-4-15,-2 11-2 16,3 9 4-16,5 7 0 16,1 6-7-16,0 0-8 15,0 17 12-15,0 23-1 16,2 2 4-16,10 5-5 16,0-3 3-16,0-12 0 0,22-7-7 15,5-11 4-15,4-5 5 16,-1-9 2-16,1 0 0 15,-1-6 3-15,1-19 1 16,-7-7 8-16,1-9 2 16,-7-10 3-16,-2-12 4 15,-11-8-6-15,-5-3 2 16,0-1-8-16,0 17 6 16,-5 20-8-16,-1 21 10 15,2 12-7-15,4 5-12 16,-3 27-12-16,0 31-1 15,-3 21 13-15,4 7 2 16,2-4 1-16,0-7-3 16,0-9 0-16,0-14-4 15,0-14 4-15,0-12 0 0,8-16-4 16,2-4 4-16,4-6-1 16,7 0 3-16,13-8 4 15,6-20 4-15,-3 1-6 16,-3-1 1-16,-4 10-3 15,-5 3 0-15,-3 7-2 16,2 8-2-16,0 0-10 16,4 3 5-16,-4 24-13 15,-3 6-26-15,1-2-29 16,-7-4-7-16,1-5-38 16,-8-8-128-16,-5-9-118 15</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18:15.933"/>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0 142 662 0,'0'0'111'0,"0"0"6"0,0 0-9 16,0 0 12-16,0 0-32 15,0 0-13-15,-7 0 7 16,14-2-38-16,20-9-10 16,16 3-8-16,25-6-13 15,30 6 6-15,29 5 1 16,42 0-1-16,32 3 8 15,29-2-22-15,5-2-1 16,0 2 22-16,-12-4-24 16,-22 3 5-16,-8-2-1 0,-3 2 0 15,-4 1 6-15,6-1-9 16,7-4-3-16,6 3 9 16,18-4-3-16,9 2-6 15,4-2 1-15,-11 5 2 16,-14 0-4-16,-21 0 1 15,-15 1 0-15,-8 0 2 16,-8-4 3-16,4 0-5 16,4 3 4-16,1 1-2 15,3 2-2-15,-6 0 0 16,-3 0 0-16,-6 0 11 16,-13 2-11-16,-14 10 0 15,-25-2-1-15,-25-4 1 0,-18 2-4 16,-6-2 4-16,-5-1 0 15,1 2 2-15,14-7 2 16,7 7-4-16,15-4 0 16,6 2 5-16,9 3-7 15,5 0 2-15,3 1 0 16,2-1 2-16,-1 0 2 16,-11 3-4-16,1-3 2 15,-9 3 5-15,-3 1-9 16,-3-1 2-16,-13-6 0 15,-6 1 3-15,-18-4-1 16,-13-2-2-16,-15 0 0 16,-8 0 8-16,0 0-6 15,-5 0-2-15,5 0 0 0,-10 0 6 16,2 0-5-16,5 0-1 16,14 0 0-16,25 0 2 15,19 3-7-15,11 2 5 16,-2 1 0-16,-11-1-2 15,-16-2 6-15,-18-3-4 16,-13 0 0-16,-12 0 4 16,-4 0-8-16,-3 0 5 15,0 0-1-15,3 0 10 16,-1 0-8-16,8 0-2 16,2 0 0-16,3 0 1 15,-2-3-5-15,-4 3-1 16,-7-2 5-16,-2 2 2 0,0 0 0 15,0 0-4-15,0 0 1 16,-18 0-55-16,-30 0-46 16,-16 0-229-16,-25 0-665 15</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18:21.303"/>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993 384 50 0,'0'0'254'0,"0"0"-106"16,0 0-26-16,0 0-7 15,0 0-21-15,0 0 11 16,0 0-48-16,-104-33-19 0,104 30 1 16,0 3-4-16,0-2 12 15,0 2 11-15,0-4-21 16,0 4 7-16,0 0-20 16,0 0-5-16,0 0 9 15,0 0-28-15,27 0-16 16,38 0 16-16,45 0 7 15,45 0-2-15,41 0 1 16,18 0-2-16,0 0-1 16,-24 0 2-16,-57 0-5 15,-53 0 12-15,-52 0-11 16,-28 0-1-16,-55 0 8 16,-49 0 17-16,-43 0-17 15,-33 0-8-15,-16 0 0 16,1 0 2-16,15 15 0 0,18 1-4 15,15 4 1-15,12 2 1 16,10 0 14-16,15-3-14 16,27-6 0-16,35-5 10 15,30-5-5-15,18 1-5 16,24-4-3-16,58 0 3 16,53 0 3-16,52 0 3 15,41-23 3-15,23 4 14 16,0 2-12-16,-26 7 14 15,-32 4-14-15,-40 0 6 16,-42 4 18-16,-39 2-24 16,-32-3-7-16,-30 3 1 0,-10 0-5 15,0 0 0-15,-61 0-1 16,-37 22 1-16,-40 8 10 16,-39-3-10-16,-18-1 0 15,-8-2 6-15,4-2-4 16,7-3-4-16,9 0-4 15,16-5 6-15,29-3 1 16,54-5-1-16,45-1 0 16,33-5 4-16,6 4-4 15,24-2-10-15,44 1 1 16,26 3 9-16,40-6 8 16,29 0-6-16,23 0-2 15,25-9 13-15,9-5-12 16,-16 3-1-16,-27 3-3 15,-53 5 3-15,-58 0 0 0,-37 3 0 16,-29 0-4-16,-5 0 2 16,-58 0 4-16,-44 22-1 15,-49 4-1-15,-36 1 0 16,-20 4-2-16,-10-7 2 16,-2-2 0-16,7-3-5 15,7-3 6-15,26-2-2 16,46-3 1-16,53-6 0 15,54-1 10-15,31 1-10 16,87-3-12-16,61 2 12 16,85-4 6-16,52 0 4 15,51 0-7-15,12-23 4 0,-14 1-5 16,-38 1-2-16,-74 3 0 16,-71 8 8-16,-66 2-8 15,-48 5 8-15,-29 0-6 16,-8 1 1-16,0-2 1 15,-14 4-4-15,-57 0 0 16,-45 4 19-16,-56 17-18 16,-38 2 9-16,-32 1-8 15,-7 1-2-15,3 0 0 16,21-1-3-16,35 1 3 16,50-6-3-16,45-5 11 15,45-5-11-15,36-4 3 16,14-2 0-16,3 2-4 0,63-2-20 15,61-3 24-15,80 0 10 16,92 0-9-16,65-16 0 16,30-12-1-16,-18 3 0 15,-62 3-1-15,-71 7 1 16,-76 8 0-16,-69 5 0 16,-49-2 3-16,-37 4-6 15,-12 0 1-15,-34 0 0 16,-60 0-1-16,-51 20 3 15,-43 8 0-15,-29-1-3 16,-18 1 10-16,-10-1-7 16,-25-3 2-16,-8-1 0 0,13-7 6 15,17-5-8-15,60-6 0 16,72-1 8-16,50-2-6 16,48 1 4-16,18-3-6 15,10 3-7-15,64 0-8 16,56-3 15-16,90 0 2 15,77-9 10-15,51-16-12 16,22 1-1-16,-22 2-5 16,-49 0 6-16,-51 5 1 15,-65 3-1-15,-54 3 0 16,-52 9 5-16,-42 2-5 16,-25 0-2-16,-10 0-1 15,0 0 1-15,-64 0 2 0,-49 13-2 16,-61 12 2-1,-49 0 7-15,-38 0-7 0,-28-3 0 16,-26-1 0-16,-15-1 1 16,21-1 3-16,50-8-4 15,87-2 0-15,87-7 4 16,67 1-2-16,39-3-4 16,83 0-9-16,83 0 11 15,81-3 8-15,65-17-8 16,37 2 0-16,-13 1-4 15,-30 10 6-15,-57 0-2 16,-56 5 3-16,-53-4 2 0,-50 6-9 16,-47 0 4-1,-30 0 0-15,-32 0-1 0,-2 0 1 16,-36 0-3-16,-68 0 1 16,-59 20 2-16,-54 1-2 15,-29-2 2-15,-18-2 0 16,-8 2 1-16,-9-5 1 15,-12 2-1-15,2-4 4 16,26-1-3-16,30-6-4 16,63 1 1-16,59-6 1 15,52 2-1-15,42-2 6 16,19 0-6-16,56 0 1 16,63 0-15-16,76-8 12 15,78-11 3-15,50-6 0 16,25 1-2-16,-30 7-1 0,-73 3 3 15,-92 11-1-15,-89 1-6 16,-64-4 6-16,-37-2-26 16,-76-3 12-16,-55 1 3 15,-37 1-19-15,-18 3 27 16,-15 1-2-16,3 2 7 16,-3 3-5-16,-5 0 3 15,8 0 1-15,3 0-6 16,9 8 6-16,28 7 0 15,51-2 6-15,58-5 0 16,50-5-5-16,32-1-1 16,4 1-6-16,10 8 6 0,24 0-17 15,9 3 17 1,-1-6 7-16,-8-5-2 0,-7-3-3 16,-3 0-2-16,2 0 0 15,1 0 12-15,4 0-12 16,2 0 0-16,9 0 4 15,23-5-2-15,39-4-2 16,60 1 0-16,69-4 0 16,78-1 6-16,44-3-5 15,20-4 2-15,-13 4-3 0,-47 0-5 16,-43 1 5 0,-44 5 0-16,-32 1 1 15,-22 1 3-15,-27 3-3 0,-38 5-1 16,-35 0 1-1,-43 0-1-15,-22 0-4 0,-9 0-6 16,-50 0 10-16,-38 2 6 16,-41 15-6-16,-32-4-1 15,-19 2-3-15,-19-5 5 16,-2 1-2-16,8 0 0 16,19-4 1-16,36-6 4 15,38-1-4-15,44 0 0 16,35 0 1-16,21 0-1 15,27 0-6-15,65 0-6 16,59 0 12-16,61-13 2 16,49-4-1-16,14-2-1 0,-18 3 6 15,-22-4-2-15,-34 7-3 16,-39 1 0-16,-43 1 0 16,-51 9-2-16,-44 2-3 15,-21 0 4-15,-3 0-1 16,-6 0-3-16,-55 0 4 15,-37 8 5-15,-36 14-2 16,-25 3 1-16,-15 0-4 16,-9-1-1-16,-2 1-3 15,11-6 8-15,44-5-2 16,47-3-1-16,52-6 1 16,31-1-2-16,71-4-13 15,75 0 13-15,68 0 17 16,43-20-15-16,9-7 6 0,-19-1-6 15,-20-2 0 1,-23 0-2-16,-30 5-7 0,-42 3 7 16,-53 11 2-16,-52 3 1 15,-27 5-2-15,0 3-1 16,-48 0 0-16,-47 0 8 16,-45 0-8-16,-50 11 0 15,-37 5 9-15,-14 1-8 16,-6-6 2-16,2-3-3 15,20-2 0-15,19-6 8 0,39 0-8 16,48 0 0 0,57 0 8-16,43 0-5 0,19-3-3 15,65-19-6-15,79-8 6 16,72-8 6-16,62 2-6 16,34 3-8-16,-3 5 7 15,-31 5 1-15,-30 5-3 16,-41 4-6-16,-27-3 9 15,-24 6 0-15,-37 2-1 16,-45 5 1-16,-40 1-3 16,-34 0 4-16,0 3-2 15,-61 0-10-15,-50 0 11 16,-48 3 4-16,-39 8-2 16,-35-3-2-16,-23-2 8 0,-9-4-6 15,-4 2-4 1,20-1 0-16,48-2 2 15,51 2 1-15,65-3-1 0,51 0 0 16,34 0-3-16,86 0-1 16,84-16-1-16,97-11 5 15,63 2 3-15,22 5-3 16,2 4-2-16,-15 7 1 16,-22 5-6-16,-13-2 12 15,-52 3-6-15,-56 3 1 16,-70 0 0-16,-65-3 1 15,-46 3-1-15,-18 0-11 16,-86 0 2-16,-75 12 9 16,-84 6 0-16,-67 2 3 15,-39-7-3-15,11-5 1 0,32-2 0 16,60-2-1 0,80-4 8-16,67 0-3 0,65 0-4 15,39 0-1-15,39 0-3 16,99-7-7-16,76-11 10 15,79-11 3-15,33 2-3 16,5-3 2-16,-4 0-6 16,-15 3 2-16,-5 0 2 15,2 9 7-15,-24 7-7 16,-31 8-1-16,-53 3-4 16,-66 0 8-16,-53 0-6 15,-48 0-3-15,-34 0 4 16,-31 0-7-16,-70 0 2 0,-57 6 7 15,-59 2 7-15,-34 3-6 16,-3-5 3-16,10 2-4 16,30 0 0-16,43 0 0 15,42-2-4-15,54-4 4 16,38 2 4-16,30-4 3 16,17 0-14-16,99 0 1 15,78-12 6-15,88-11 9 16,52 5-7-16,-6 1-2 15,-22 12 0-15,-36 0-2 16,-32 2-1-16,-22 0 3 16,-32 3 0-16,-52 0 6 0,-52 0-6 15,-41 0-2 1,-32 0-2-16,-13 9-5 0,-72 13 8 16,-60 8 1-16,-65 3 6 15,-56-3-4-15,-49 0 2 16,-42 0-4-16,-16 1 8 15,-18-4-8-15,-6 3 1 16,17-2 1-16,57-6 0 16,91-8 15-16,104-9-11 15,84-5 2-15,44 0-8 16,65 0-7-16,127 0 7 16,132-14 6-16,134-11-6 15,89 4 8-15,27-1-6 16,-17 9-2-16,-56 9 0 15,-79 4 0-15,-80 0 6 0,-76 4-6 16,-83 6 0-16,-69-5-2 16,-66 4 1-16,-44-4-7 15,-22 7 7-15,-85-2 2 16,-61 7 7-16,-84-6-8 16,-60-4 4-16,-67 7-7 15,-66 3 3-15,-51 3 0 16,-27-2 11-16,12 5-5 15,52-7-5-15,91 0 7 16,116-4-1-16,107-4 13 16,86-5-18-16,55-1-2 15,47-2-11-15,102 0 11 0,93 0 6 16,91 0-4-16,51-5 4 16,39-6-4-16,13-2 0 15,16-7-2-15,10 6 0 16,-31 8 2-16,-68 6-2 15,-91 0 0-15,-113 0 7 16,-85 0-12-16,-71 9 5 16,-37 2-14-16,-88 3 14 15,-68 0 1-15,-57-1 2 16,-43 4-6-16,-41-4 7 16,-23 7-4-16,-34-1 0 15,-12 3 0-15,-16 0 14 16,-3 5-14-16,35 1 0 0,66-9 2 15,118-8 5 1,131-8-6-16,130-3-1 0,187 0 0 16,143-12-5-16,144-9 13 15,60 5-6-15,7 7-2 16,-49 1-1-16,-98 0 1 16,-88-6 0-16,-83-8 1 15,-73-3 6-15,-52 1-7 16,-52 1 0-16,-46 10-4 15,-31 7 9-15,-20 4-13 16,-10-1 8-16,-3 0 0 16,-58 0-1-16,-44-3 1 0,-43-2 0 15,-21 3 5 1,7-6-2-16,30 4-6 0,35 3-1 16,41 1 3-16,32 3-7 15,19 0 4-15,5 0 1 16,0 0 0-16,5-8-19 15,41-3 6-15,19-8 15 16,26 0 1-16,13-1 0 16,6 6-1-16,0 1 1 15,-12 1 0-15,-16 1 2 16,-21 1-7-16,-21-1 5 16,-12 2 0-16,-17 7 6 15,-8-1-1-15,-3 3-5 0,0 0 0 16,0 0 2-16,-8 0-5 15,-35 0 6-15,-12 0-3 16,-6 0 4-16,14 0-1 16,18 0-3-16,19 0 0 15,10 0 1-15,0 0-4 16,0 0 4-16,0 0-1 16,22-10 0-16,26-8-14 15,23 2 14-15,9-4 0 16,-11 5 1-16,-22 3-4 15,-26 4 6-15,-15 5-1 16,-6-5 6-16,0-3-8 0,-37-3 0 16,-15-5-2-1,-12-1 4-15,-3 1-1 0,2 0 0 16,11 2-1-16,10 4 3 16,14-4-3-16,15 7 0 15,9-7 3-15,6 0 1 16,11-7-8-16,42-4-8 15,18-1 11-15,5-2-2 16,-1 6-2-16,-12 3 5 16,-28 5 0-16,-16 3 1 15,-19 3 7-15,0-2-8 16,0-6 0-16,-19-1 3 16,-10 1-3-16,-8 0 0 15,-3 2 1-15,0 1 3 16,3 2-8-16,3 6 6 0,10 3-2 15,9 1 0-15,6 4 0 16,9 0 0-16,0 0-2 16,0 0-8-16,0 0-10 15,9 0-1-15,1 0 21 16,-10 0 8-16,0 0-6 16,0 0-2-16,0 0 0 15,-10 0-10-15,-26 0 3 16,-16 0 1-16,-9 11-1 15,-7 12-10-15,-2 2-64 16,0 2-101-16,-10-3-6 16,-2-1-76-16,-10-8-218 0</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5:56.325"/>
    </inkml:context>
    <inkml:brush xml:id="br0">
      <inkml:brushProperty name="width" value="0.05" units="cm"/>
      <inkml:brushProperty name="height" value="0.05" units="cm"/>
      <inkml:brushProperty name="color" value="#3165BB"/>
      <inkml:brushProperty name="fitToCurve" value="1"/>
    </inkml:brush>
  </inkml:definitions>
  <inkml:trace contextRef="#ctx0" brushRef="#br0">10 297 844 0,'0'0'103'0,"0"0"-40"16,0 0 43-16,0 0 2 0,0 0-33 15,0 0-38 1,0 0-32-16,-34-28 5 0,77 28 6 16,18 0 0-16,10 0 0 15,5 0 3-15,4 0-3 16,-7 0 2-16,-12 0-11 16,-13 0 2-16,-14-8-1 15,-12-11 2-15,-7-2 2 16,-12-1 7-16,-3-12 2 15,0 4-3-15,-15-4-3 16,-19 5-1-16,-9 1-1 16,0 9-3-16,4 5-2 15,12 9-1-15,11 2-3 16,13 0-1-16,3 3-3 16,0 0-4-16,19 11-11 0,29 25 15 15,7 2 2 1,-2 5 4-16,-11-3-4 0,-20 4 1 15,-22 7-1-15,-3 10 1 16,-65 17-3-16,-27 10-12 16,-17 6-48-1,-10-1-341-15</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22.979"/>
    </inkml:context>
    <inkml:brush xml:id="br0">
      <inkml:brushProperty name="width" value="0.05" units="cm"/>
      <inkml:brushProperty name="height" value="0.05" units="cm"/>
      <inkml:brushProperty name="color" value="#3165BB"/>
      <inkml:brushProperty name="fitToCurve" value="1"/>
    </inkml:brush>
  </inkml:definitions>
  <inkml:trace contextRef="#ctx0" brushRef="#br0">237 463 586 0,'0'0'219'15,"0"0"-58"-15,0 0 0 16,0 0-35-16,0 0-58 16,0 0 13-16,16-123-13 15,-16 87-20-15,0 6 4 16,-3 3-13-16,-16 4-14 16,1 4-5-16,-3 8-7 15,-1 3-13-15,1 8-1 16,-3 0-6-16,1 0 3 0,-4 2 3 15,3 28 1-15,3 12-1 16,6 7-2-16,9 7 3 16,6-5-3-16,0-6-5 15,32-9 0 1,8-11-1-16,0-9-6 16,0-11 6-16,-4-5 3 15,4 0 6-15,-3-20 4 16,-6-12 1-16,-4-7-2 0,-6 1 1 15,-8-4 0-15,0 7 0 16,-10 2 0-16,-1 11 5 16,-2 9 5-16,0 6-3 0,0 5 2 15,0 2-10 1,0 0-3-16,0 0-3 0,0 0-11 16,0 14 1-16,16 14 12 15,5 7 1-15,6-2 0 16,13-3 0-16,0-5 4 15,5-8-4-15,-1-9-2 16,-7-8 2-16,-2 0 0 16,-4-3 2-16,3-24 1 15,-4-9 0-15,-6-3 4 16,-5-4-5-16,-9 1-1 0,-10 4 0 16,0 7 6-1,0 7-6-15,0 6 5 0,-3 11-2 16,-4 4-1-16,4 3-3 15,3 0-1-15,0 0 1 16,0 0-11-16,0 0 2 16,0 22-1-16,0 11 10 15,18 8 2-15,16 3-2 16,12 0-5-16,3 0-1 16,2-8 4-16,-4-2 2 15,-7-10 0-15,-13-8-6 16,-12-2 5-1,-12-8-7-15,-3-4-19 0,0 1 1 16,0 1 1 0,-15-4-2-16,-12 0 27 0,-2 0 8 15,8 0 3-15,7-23-3 16,7-2-7 0,4-13 9-1,3-10-10-15,0-7 2 0,21-2 1 16,3 10-3-1,-5 3 0-15,-7 14 1 16,-6 11 2-16,-2 8-3 0,-1 9 6 0,0 2-6 16,0 0 0-16,5 0-2 0,5 0-13 15,11 18 14-15,2 6-2 16,1 10 3-16,4 10-2 16,4 0 0-16,12 6 2 0,-2-4 3 15,1-7-3-15,-2-6 1 16,-14-11 1-16,-6-8-2 15,-12-3 0-15,-12-9 0 16,0-2 0-16,0 0 0 16,0 0-3-16,-12 0 2 15,-15 0 1-15,-5-11 6 16,8-11 2-16,9-2-7 16,9-4 9-16,3-10-5 15,3-16-4-15,6-3-1 16,28-3 0-16,6 5 4 15,-3 13-1-15,-3 8-3 0,-8 8 0 16,-1 10 1-16,-4 2-1 16,-8 9 0-16,-1 2-2 15,-6 3-1-15,-6 0-2 16,0 0-42-16,0 27-136 16,0 10-91-16,-16 3-78 15</inkml:trace>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25.216"/>
    </inkml:context>
    <inkml:brush xml:id="br0">
      <inkml:brushProperty name="width" value="0.05" units="cm"/>
      <inkml:brushProperty name="height" value="0.05" units="cm"/>
      <inkml:brushProperty name="color" value="#3165BB"/>
      <inkml:brushProperty name="fitToCurve" value="1"/>
    </inkml:brush>
  </inkml:definitions>
  <inkml:trace contextRef="#ctx0" brushRef="#br0">354 1111 362 0,'0'0'506'0,"0"0"-359"0,0 0 33 16,0 0-59-16,0 0 17 16,8-163-29-16,-11 123-51 15,-18 1-24-15,-6 0-11 16,-1 9-6-16,-2 5 4 15,-4 6-7-15,3 8-10 16,1 6 3-16,-1 5-7 16,4 0-7-16,3 0 5 15,-5 16 0-15,11 17-1 16,4 12 1-16,4 5 2 16,10 6 0-16,0-1-4 15,18-2-1-15,19-4-1 16,9-10-4-1,3-15-3 1,-1-7 4-16,2-14 3 0,-8-3 6 16,-2 0 0-16,-10-17 4 15,-7-10-2-15,-9-9 1 16,-1-8 3-16,-5-3-3 16,-4-5 7-16,-4 5 3 0,0 6-7 15,0 10 8-15,0 12 3 0,-4 9 0 16,-2 4-9-16,4 6 0 15,2 0-8-15,0 0-4 16,0 0 1-16,0 0-11 16,0 25 2-16,18 13 11 0,12 8 2 15,14-4 1-15,1-3-2 16,3-4-1-16,5-5-1 16,-8-7-2-16,-1-16-6 15,-11-7 4-15,-2 0 3 16,3-5 3-16,-2-30 1 15,2-12 4-15,-10-2-4 16,-8-1 0-16,-13 5 5 16,-3 7-1-16,0 5 0 15,0 11 2-15,-16 6-1 16,8 8-3-16,-2 5 3 0,7 3-4 16,3 0-2-16,0 0-2 15,0 0-4-15,0 0-3 16,3 0-4-16,22 25-8 15,8 11 20-15,11 4-1 16,4 6 0-16,10-9-5 16,0-1 0-16,0-3-3 15,-5-4 8-15,-18 0-3 16,-9-10 1-16,-18-3-2 16,-8-2-23-16,0-6-6 15,0 1 3-15,-27-4 21 16,-7-2 11-16,-2-3 3 0,9 0 4 15,5-3-3 1,12-16 2-16,10-8 1 0,0-9-1 16,8-17-4-16,37-10-2 15,10-1 0-15,6 1 1 16,-10 12 0-16,-14 6 2 16,-9 7-2-16,-9 5 5 15,-11 5 1-15,-8 9 9 16,0 8 17-16,0 8-17 15,0 3-2-15,0 0-3 16,0 0-11-16,0 0-8 16,6 0 0-16,12 25-6 15,8 11 14-15,4 5 3 16,4 5-1-16,0 2-1 16,1-1-1-16,6-1 1 0,-1 3-1 15,0-1 2-15,-11-7-2 16,-7-8 1-16,-7-9-1 15,-12-11-1-15,-3-6-2 16,0-2-19-16,0-5 12 16,-30 0 10-16,-7 0 7 15,-2 0-5-15,13-19 3 16,12-11 0-16,11-3-2 16,3-12-6-16,3-12 3 15,40-4-1-15,15-5-2 16,0 9 3-16,-10 10-1 15,-1 11 0-15,-15 11 1 0,-3 6 1 16,-11 11 2-16,-12 5-2 16,0 3-1-16,-6 0-5 15,2 0-40-15,5 0-108 16,-1 14-132-16,4-3-172 16</inkml:trace>
  <inkml:trace contextRef="#ctx0" brushRef="#br0" timeOffset="608">2733 157 271 0,'0'0'403'0,"0"0"-296"16,0 0 28-16,0 0-30 16,0 0-50-16,0 0-11 15,0 0 6-15,6-8 9 16,-6 8 12-16,0 0 19 16,0 0-14-16,0 0 1 15,0-4-11-15,-14 2-34 16,-20-4-13-16,-16 6-12 15,-1 0-7-15,-4 0-4 16,7 0 2-16,14 0 2 0,15 0 1 16,9 0 2-1,10 0-6-15,0 0 3 0,0 14-12 16,0 16 4-16,0 14 8 16,0 14 3-16,0 3 2 15,5 8-5-15,9 5 3 16,-1 8 7-16,-1 1-6 15,-6-1 10-15,-3 3-7 16,-3 4 0-16,0-7 8 16,0 9-1-16,0-9-5 15,0-14-2-15,0-15-4 16,0-25 3-16,0-14-4 16,0-12 0-16,0-2 0 0,10 0 0 15,14 0 5 1,6 0 10-16,9-2 14 0,5-12-13 15,-1 2-10-15,-3 2-4 16,-4 4-4-16,-9 4-6 16,-3 2-39-16,-2 0-62 15,-7 0-85-15,4 0-332 16</inkml:trace>
  <inkml:trace contextRef="#ctx0" brushRef="#br0" timeOffset="1163">3458 1166 692 0,'0'0'84'16,"0"0"-12"-16,0 0 61 0,0 0 19 16,0 0-22-16,0 0-14 15,-16-6-23-15,35-22-18 16,2-4-42-16,7-15-14 15,5-3 19-15,7-1-20 16,-4-2-12-16,-2 3 2 16,-9 10 10-16,-13 9-1 15,-9 11-5-15,-3 10 17 16,0 5 1-16,0 5-14 16,0 0-7-16,0 0-9 15,-3 0-3-15,-7 15-6 16,-1 21 9-16,4 6 3 15,4-1-3-15,3-2-2 16,0-3 2-16,16-6 2 0,11-5-2 16,4-4-1-16,3-7-9 15,3-8 5-15,5-6-7 16,4 0-18-16,3-17-18 16,-6-16-9-16,-14-8-34 15,-16-6-107-15,-13-6-67 16,-5 5-100-16</inkml:trace>
  <inkml:trace contextRef="#ctx0" brushRef="#br0" timeOffset="1471">3651 435 293 0,'0'0'429'0,"0"0"-278"0,0 0-18 15,0 0-46-15,0 0-23 16,0 0-34-16,-68 2-27 15,59 20 15-15,9 6-1 16,0-4-17-16,0 0 4 16,24-7 1-16,13-3 11 15,-3-6-2-15,-4-8 18 16,-9 0 30-16,-5 0 18 16,-9-8-5-16,-7-14-14 15,0-3-18-15,-10-2-21 16,-24 3-22-16,-9 1-9 15,4 13 2-15,2 7-9 0,13 3-62 16,11 5-105-16,13 20-52 16,18-4-112-16</inkml:trace>
  <inkml:trace contextRef="#ctx0" brushRef="#br0" timeOffset="1933">4212 110 1013 0,'0'0'125'0,"0"0"-25"0,0 0-12 16,0 0 9-1,0 0-54-15,0 0-28 0,132-107-7 16,-86 107-3-16,-3 0 4 15,-6 0 2-15,-10 5 2 16,-9 11-6-16,1 9 2 16,-11 4 3-16,2 8 18 15,-4 10-3-15,-3 5 3 16,4 9 0-16,-7 2-20 16,0 6 7-16,0 3-3 15,0 1-7-15,3 2 3 16,-1-1 1-16,4-5-4 0,4-3-4 15,-2-5 3 1,-2-10-5-16,4-9 0 0,-10-6 3 16,0-14 4-16,0-3-6 15,0-11-1-15,0-8 0 16,0 0 0-16,0 0-1 16,-21 0 0-16,-10 2 11 15,-6 2-11-15,4-4-12 16,8 0-67-16,13 0-90 15,12 0-143-15,6-19-627 16</inkml:trace>
  <inkml:trace contextRef="#ctx0" brushRef="#br0" timeOffset="2187">5218 714 939 0,'0'0'221'0,"0"0"-169"16,0 0 51-16,0 0-7 15,0 0-67-15,0 0-27 16,0 0 13-16,159-18-10 16,-95 15 0-16,-6-1-4 15,-16 4-2-15,-10 0-43 16,-17 0-101-16,-12 0-44 15,-3 12-88-15,-10 7-360 0</inkml:trace>
  <inkml:trace contextRef="#ctx0" brushRef="#br0" timeOffset="2324">5274 954 560 0,'0'0'139'0,"0"0"-40"15,0 0 41-15,0 0-73 16,0 0-43-16,0 0 7 15,119 0-21-15,-47-8-10 16,4-6-32-16,-7 8-460 16</inkml:trace>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28.913"/>
    </inkml:context>
    <inkml:brush xml:id="br0">
      <inkml:brushProperty name="width" value="0.05" units="cm"/>
      <inkml:brushProperty name="height" value="0.05" units="cm"/>
      <inkml:brushProperty name="color" value="#3165BB"/>
      <inkml:brushProperty name="fitToCurve" value="1"/>
    </inkml:brush>
  </inkml:definitions>
  <inkml:trace contextRef="#ctx0" brushRef="#br0">353 958 719 0,'0'0'266'16,"0"0"-117"-16,0 0 3 15,0 0-12-15,0 0-58 16,-21-153-21-16,-7 128-19 16,1 9-15-16,-7-2-10 15,4 10-2-15,-1 3-12 16,0 5-3-16,1 0-4 16,-4 17 4-16,-3 22 1 0,10 12-1 15,9 15 0-15,18 0 1 16,0 0-1-1,21-10-2-15,24-14-4 0,-1-13 5 16,-1-15-2-16,-6-13 0 16,-8-1 3-16,0 0 3 15,-8-26 5-15,-3-10 2 16,-1-6-8-16,-4 4 9 16,-3 1-7-16,-7 8 3 15,-3 10 5-15,0 5-1 16,0 11 9-16,0 1-6 15,0 2-8-15,0 0-6 0,6 0-9 16,4 0-3-16,4 8-1 16,14 8 13-16,-1 6 2 15,4-5-1-15,-4-6-1 16,-6-3 0-16,3-8 0 16,2 0 2-16,1 0 0 15,0-19 2-15,-2-8 0 16,-3-9 0-16,-7 1-2 15,-9 1 5-15,-3 4-3 16,-3 8-3-16,0 10 8 16,0 7 1-16,0 5 4 15,0 0-14-15,0 0-2 16,0 0-5-16,0 0 3 0,0 0-11 16,0 28 3-1,18 13 12-15,9 9 2 0,7 1-2 16,11-1-2-16,2-6 0 15,-1-5-8-15,-7-9-3 16,-10-8 8-16,-12-6 3 16,-10-8-4-16,-7-3-13 15,0-5 6-15,0 0-1 16,-10 0 2-16,-17 0 12 16,-2 0 1-16,5 0 3 15,6-7-3-15,9-7 1 16,0-6-2-16,9 1-5 0,0-11 3 15,0-5-2 1,18-4 4-16,10-3-1 0,-1 4-2 16,2 5 3-16,-5 3 3 15,3 0-2-15,-3 5 0 16,1 6-1-16,-6 5 0 16,-11 6 0-16,-5 5 0 15,-3 0-1-15,0 3 1 16,0 0 0-16,3 0-4 15,4 0-5-15,7 11 1 16,9 17 8-16,-2 2 0 16,9 3 0-16,-2 9 0 15,2-4 5-15,-2 0-5 16,-4 0 0-16,-8-2-1 16,-10-7 1-16,-4-5-10 0,-2-7 10 15,0-9-8 1,0-6-4-16,-8-2 12 0,-15 0 9 15,-1 0-3-15,3 0 6 16,5-25-9-16,8 1 3 16,5-9 0-16,3-5-3 15,0-7-2-15,30-1 0 16,9-1-1-16,11 5 0 16,-5 15 2-16,1 10-1 15,-2 5-1-15,-12 3-1 16,0 6 0-16,-8 3-8 15,-6 0-61-15,3 0-124 0,3 0-143 16,5 0-472 0</inkml:trace>
  <inkml:trace contextRef="#ctx0" brushRef="#br0" timeOffset="518">2054 238 454 0,'0'0'486'0,"0"0"-326"15,0 0 29-15,0 0-22 16,0 0-80-16,0 0-32 0,-11-137-13 16,-13 131-30-16,-7 3-1 15,-1 3-8-15,0 0-2 16,6 0-1-16,-1 17-4 15,3-1 2-15,6 6 2 16,2 9 2-16,11-4-2 16,2 6 0-16,3 5 2 15,0 3-1-15,0 6 2 16,0 8 1-16,3-3 3 16,5 3 1-16,2 0 0 15,1 0-2-15,-1 0 2 16,2-2 1-16,-2 2 2 0,-2-3 3 15,-1 0-3 1,-7 0 0-16,0 3-3 0,0-5-1 16,0-6 0-16,0-12-2 15,0-5 0-15,0-15-4 16,6 0-1-16,2-9 0 16,-1-1 0-16,5 0 0 15,1-2 0-15,5 0 4 16,3 0 0-16,16 0 1 15,3 0 1-15,5-4-6 16,8-11-38-16,-1 3-70 16,-4-12-133-16,2 3-403 15</inkml:trace>
  <inkml:trace contextRef="#ctx0" brushRef="#br0" timeOffset="931">2749 1041 1014 0,'0'0'120'0,"0"0"50"16,0 0-21-16,0 0-75 16,0 0-46-16,0 0-10 15,0 0 3-15,76-130 5 16,-61 106 16-16,0-1-21 15,-5 0 0-15,-7 3 2 0,-3 0-1 16,0 9-7-16,0 2-1 16,0 2-6-16,0 9-2 15,0 0-1-15,0 0-5 16,0 0-8-16,0 0-2 16,0 9 1-16,0 23 6 15,0 10 3-15,0-1 0 16,0 1 4-16,8-7-4 15,14-5 0-15,3-5-10 16,2-6 7-16,-3-8-11 16,2-8-11-16,-2-3-5 15,-3 0-33-15,-10-6-59 16,-3-18-108-16,-8-12-105 0,0-2-442 16</inkml:trace>
  <inkml:trace contextRef="#ctx0" brushRef="#br0" timeOffset="1243">2757 604 547 0,'0'0'189'0,"0"0"-32"15,0 0-7-15,0 0-57 16,0 0-22-16,0 0-26 16,-45-35-24-16,45 35-21 15,0 0 0-15,0 0-12 16,9 7 12-16,12 7 5 15,1-4 13-15,-5-4-1 16,-1 0 9-16,-9-6 0 0,2 0 20 16,-7 0 47-16,-2-16-19 15,0-11-50-15,0 7 1 16,0 1-25-16,-21-1-6 16,-6 6-5-16,6 8 3 15,0 6-44-15,5 0-67 16,13 6-64-16,3 19-105 15,24 3-550-15</inkml:trace>
  <inkml:trace contextRef="#ctx0" brushRef="#br0" timeOffset="1571">3344 974 733 0,'0'0'187'16,"0"0"-65"-16,0 0 42 15,0 0-17-15,0 0-48 0,0 0-51 16,46-32-29-16,-7 18-7 16,14 6-7-16,5-1 1 15,10 4-4-15,-4-2-4 16,-1 7-10-16,-7 0-200 16,-14-1-179-16</inkml:trace>
  <inkml:trace contextRef="#ctx0" brushRef="#br0" timeOffset="1822">4095 552 1062 0,'0'0'140'15,"0"0"34"-15,0 0-45 0,0 0-48 16,0 0-51-16,0 0-28 15,-11 60 3-15,1-5 30 16,2 3-17-16,2-6-2 16,2 0-7-16,4-2-5 15,0-1-1-15,0-7-3 16,0-2-7-16,0-9-37 16,0-9-83-16,13-14-80 15,21-8-115-15</inkml:trace>
  <inkml:trace contextRef="#ctx0" brushRef="#br0" timeOffset="2273">4343 58 949 0,'0'0'147'16,"0"0"11"-16,0 0-26 15,0 0-26-15,0 0-55 16,0 0-44-16,32-54 0 16,16 52 1-16,7 2-1 0,-12 0-2 15,-9 0 6 1,-16 0 3-16,-7 0-6 0,-3 14-8 16,-3 16 8-16,-2 10 2 15,0 15 12-15,-3 11 7 16,0 6-10-1,3 10 0-15,1 4-2 0,-1 5-5 16,2 5 0-16,-2-5-6 16,0-3 6-16,7-6-1 15,1-5-7-15,8-6 0 16,-1-4-2-16,-2-10 5 16,-3-15-6-16,-11-12 3 15,-2-14-4-15,0-2-3 16,-24-3 1-16,-25-2 2 15,-9-4-2-15,0-5-9 0,18 0-37 16,13 0-26 0,24 0-59-16,3-25-65 0,64-22-220 15</inkml:trace>
  <inkml:trace contextRef="#ctx0" brushRef="#br0" timeOffset="2623">5221 909 674 0,'0'0'295'0,"0"0"-220"16,0 0 64-16,0 0 21 15,0 0-63-15,0 0-55 16,-7 0-30-16,65 0-11 16,18 0 20-16,7-3-16 15,-7 0 2-15,-15-1-6 16,-11 4-2-16,-23 0-1 0,-15 0-100 15,-12 0-164 1,0 0-191-16</inkml:trace>
  <inkml:trace contextRef="#ctx0" brushRef="#br0" timeOffset="2856">5435 596 1006 0,'0'0'150'0,"0"0"30"0,0 0-37 16,0 0-58-16,0 0-40 15,0 0-31-15,0 46-12 16,3 1 13-16,12 10 14 16,4 2-19-16,-2-2 0 0,-2 1-7 15,-5 2-3 1,-7-2 0-16,-3 0-50 0,0-3-162 15,0-14-224-15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1:13.663"/>
    </inkml:context>
    <inkml:brush xml:id="br0">
      <inkml:brushProperty name="width" value="0.05" units="cm"/>
      <inkml:brushProperty name="height" value="0.05" units="cm"/>
      <inkml:brushProperty name="color" value="#3165BB"/>
      <inkml:brushProperty name="fitToCurve" value="1"/>
    </inkml:brush>
  </inkml:definitions>
  <inkml:trace contextRef="#ctx0" brushRef="#br0">0 0 324 0,'0'0'268'0,"0"0"-163"0,0 0 33 15,0 0-30-15,0 0-66 16,0 0-24-16,50 0-13 15,-32 0-5-15,9 0-31 16,10 0-295-16</inkml:trace>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32.986"/>
    </inkml:context>
    <inkml:brush xml:id="br0">
      <inkml:brushProperty name="width" value="0.05" units="cm"/>
      <inkml:brushProperty name="height" value="0.05" units="cm"/>
      <inkml:brushProperty name="color" value="#3165BB"/>
      <inkml:brushProperty name="fitToCurve" value="1"/>
    </inkml:brush>
  </inkml:definitions>
  <inkml:trace contextRef="#ctx0" brushRef="#br0">292 335 905 0,'0'0'133'0,"0"0"-27"15,0 0 38-15,0 0-20 16,14-143-52-16,-22 115-18 16,-16 1-17-16,-5 8-13 15,0 2-4-15,0 7-10 16,2 7-7-16,3 3-3 15,-7 0-1-15,1 19-7 16,-4 17 6-16,10 11 2 16,14 2 1-16,10-3-1 15,3 1-2-15,31-5 0 16,9-12 1 0,-1-8-13-16,2-11 4 15,-8-11 8-15,-5 0 1 16,-10 0 1-16,-5-16 9 0,-4-12-3 15,-3-5 5-15,-6-3 5 0,0-3 3 16,-3 4 7-16,0 2-13 16,0 11-4-16,0 11 22 15,0 2-9-15,0 9-9 16,0 0-13-16,0 0-5 16,0 11-8-16,15 23-2 15,4 5 15-15,12 3 3 16,1-5-1-16,5-7-2 15,0-5-3-15,-6-12-4 16,-7-7 5-16,-5-6-2 16,-1 0 4-16,1-18 7 15,-1-11-1-15,-1-6-4 0,-1-7 8 16,-6-5-7-16,-10 1 1 16,0 5-2-16,0 10 2 15,0 12 2-15,0 10 0 16,0 9-6-16,-8 0 0 15,8 0-4-15,0 0-6 16,0 9-4-16,5 27 13 16,19 8 1-16,6 2 1 15,14 1 0-15,-2-8 0 16,1-6-1-16,-7-6-1 16,-9-5 1-16,-8-2 2 0,-6-7-2 15,-11-7-2 1,-2-3-3-16,0-3-11 0,0 0-3 15,0 0-2-15,0 0 10 16,-10 0 11-16,-4-14 5 16,-1-8-2-16,-4 0 0 15,9-8 0-15,2-1-3 16,8-5 0-16,0 1-1 16,5 0 0-16,32-2 1 15,6 2-3-15,1 7 3 16,-5 6 1-16,-12 5-1 15,-11 9 4-15,-7 4-1 0,-7 3 1 16,3 1 4 0,-5 0 0-16,0 0 0 0,0 0-5 15,0 0-3-15,2 0-1 16,10 0-2-16,3 25-7 16,7 10 10-16,-4 1 3 15,0 0 1-15,1-1-3 16,-3-1-2-16,-1-4 2 15,-4-3-2-15,-5-2 2 16,1-6 0-16,-4-5-1 16,-3-8 0-16,0-4-5 15,0-2 1-15,0 0-3 16,-3 0 7-16,-12-2 1 0,-1-18 8 16,5-5-4-16,11-2-5 15,0-6-1 1,5-2 0-16,25-7 1 0,7-2-4 15,3 3 2-15,-1 8-1 16,-2 5-1 0,-3 7 4-16,0 4 0 15,-10 6 1-15,-5 5-1 16,-14 6-2-16,-5 0-2 0,0 0-40 16,0 0-102-16,-2 6-139 15,-17 7-110-15</inkml:trace>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34.519"/>
    </inkml:context>
    <inkml:brush xml:id="br0">
      <inkml:brushProperty name="width" value="0.05" units="cm"/>
      <inkml:brushProperty name="height" value="0.05" units="cm"/>
      <inkml:brushProperty name="color" value="#3165BB"/>
      <inkml:brushProperty name="fitToCurve" value="1"/>
    </inkml:brush>
  </inkml:definitions>
  <inkml:trace contextRef="#ctx0" brushRef="#br0">0 35 842 0,'0'0'216'0,"0"0"-142"16,0 0 80-16,0 0-20 15,0 0-61-15,0 0-36 16,103-20-14-16,-73 15 2 16,4-1-12-16,3 3-9 15,6 3-4-15,2 0-25 16,4 0-159-16,-3 0-292 16</inkml:trace>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34.839"/>
    </inkml:context>
    <inkml:brush xml:id="br0">
      <inkml:brushProperty name="width" value="0.05" units="cm"/>
      <inkml:brushProperty name="height" value="0.05" units="cm"/>
      <inkml:brushProperty name="color" value="#3165BB"/>
      <inkml:brushProperty name="fitToCurve" value="1"/>
    </inkml:brush>
  </inkml:definitions>
  <inkml:trace contextRef="#ctx0" brushRef="#br0">0 731 446 0,'0'0'668'0,"0"0"-543"0,0 0 42 15,0 0-63-15,0 0-61 16,0 0-35-16,85-46-5 15,-51 46-3-15,2 22-3 16,-5 11 2-16,-10 5-5 16,-8 4 6-16,-13 2-5 15,0-3 5-15,-10 0-4 16,-27-5 4-16,-3-6 2 16,-2-5 6-16,5-9-1 0,19-8 9 15,6-4-9 1,12-4-1-16,0 0 6 0,0 0 5 15,0 0 1-15,16 0-17 16,14 0-1-16,19 0 0 16,18 0 10-16,12-20-8 15,1 4-2-15,-7-9-95 16,-9 1-163-16,-19-7-341 16</inkml:trace>
  <inkml:trace contextRef="#ctx0" brushRef="#br0" timeOffset="485">461 44 602 0,'0'0'438'16,"0"0"-314"-16,0 0 49 15,0 0-29-15,0 0-102 16,0 0-14-16,55-41-14 16,-25 38 0-16,4 3-2 15,-3 0 14-15,2 0-2 16,-8 0-8-16,-1 0 4 16,-8 3-8-16,-10 2 5 15,-6-2-3-15,0-1-1 0,0 2-10 16,0 12 0-1,0 17-2-15,0 14 1 0,0 16 50 16,2 6-35-16,4 8 6 31,10 2-10-31,2 7 1 16,3 2 4-16,1-6-8 0,-4 4-6 16,-5-4 3-1,-8-2-2-15,3-3 2 16,-8-9-6-16,0-7 2 0,0-6 1 15,0-10 4-15,0-10-8 0,0-7 5 16,-10-7-3-16,-24 1 0 0,-17-3-2 16,-23 4-8-16,-24-4-86 15,-21 2-89-15,-16-12-634 16</inkml:trace>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33.526"/>
    </inkml:context>
    <inkml:brush xml:id="br0">
      <inkml:brushProperty name="width" value="0.05" units="cm"/>
      <inkml:brushProperty name="height" value="0.05" units="cm"/>
      <inkml:brushProperty name="color" value="#3165BB"/>
      <inkml:brushProperty name="fitToCurve" value="1"/>
    </inkml:brush>
  </inkml:definitions>
  <inkml:trace contextRef="#ctx0" brushRef="#br0">242 83 994 0,'0'0'118'0,"0"0"24"16,0 0 17-16,0 0-86 16,0 0-24-16,-156-83-23 0,145 83-14 15,-2 0-8 1,4 0-3-16,0 17 0 16,3 6 1-16,-4-2 0 0,4 7-2 15,-2 5 8-15,1-3-5 16,4 0 9-16,0 3-3 15,3 3 1-15,0 5 4 16,0 1-5-16,0 3 0 31,0 3 9-31,6 1-7 16,1 4 6-16,-2-1-4 0,-5 3 3 16,0 6 3-1,0-1-6-15,0 6-2 0,0-3-1 16,0-1 4-16,-2-8-8 15,-5-2 7-15,7-8-12 0,0-5 5 16,0-9-2-16,0-3 3 16,0-5-7-16,7-3 2 15,4-5 2-15,5 0-4 16,2-3 0-16,6 0 0 0,4-2 2 16,5-8 0-16,7-1 0 15,-1 0-2-15,1 0-8 16,-6-7-52-16,-10-10-41 15,-3-5-123-15,-8-5-340 16</inkml:trace>
  <inkml:trace contextRef="#ctx0" brushRef="#br0" timeOffset="291">620 763 1060 0,'0'0'175'0,"0"0"-54"16,0 0 59-16,0 0-73 16,0 0-63-16,0 0-25 15,0-23-17-15,0 23-2 16,-5 12-2-16,-1 23 2 16,-7 12 2-16,8 3 2 15,5-4-1-15,0-2-1 16,0-5 0-16,12-3 0 0,15-11-1 15,5-4-1 1,3-4-4-16,9-12-4 0,1-5-49 16,4 0-76-16,-6-22-223 15,-18-19-418-15</inkml:trace>
  <inkml:trace contextRef="#ctx0" brushRef="#br0" timeOffset="617">636 471 730 0,'0'0'189'0,"0"0"-88"15,0 0 17-15,0 0-28 16,0 0-56-16,0 0-23 0,-37 0-9 16,32 28 7-16,5 8 1 15,0-1-3-15,0-2-3 16,21-11 3-16,7-8-3 15,-4-8 16-15,-2-6 9 16,-4 0 29-16,0 0 19 16,-6-9-13-16,-12-13-24 15,0-1 2-15,0-6-21 16,-19 4-21-16,-10 3-11 16,-8 6 5-16,0 10-25 15,13 6-99-15,11 0-90 16,13 19-119-16</inkml:trace>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42.035"/>
    </inkml:context>
    <inkml:brush xml:id="br0">
      <inkml:brushProperty name="width" value="0.05" units="cm"/>
      <inkml:brushProperty name="height" value="0.05" units="cm"/>
      <inkml:brushProperty name="color" value="#3165BB"/>
      <inkml:brushProperty name="fitToCurve" value="1"/>
    </inkml:brush>
  </inkml:definitions>
  <inkml:trace contextRef="#ctx0" brushRef="#br0">471 175 251 0,'0'0'580'15,"0"0"-406"-15,0 0 6 16,0 0-25-16,-64-151 3 16,61 137-50-16,3 6-44 15,0 6-12-15,0 2-9 16,0 0-8-16,0 0-13 15,0 0-7-15,0 0-15 16,0 2-1-16,0 51-12 16,-7 23 13-16,-4 32 9 15,-12 15-1-15,-1 20-1 16,0 11-5-16,6 3-1 16,2-9 5-16,7-26-6 0,9-26-8 15,0-27-1 1,0-22 0-16,3-21-6 0,16-14-13 15,2-12-3-15,10 0 22 16,5-28 9-16,3-21 1 16,-2-12 0-16,-6-10-1 15,-19-6 1-15,-12 0-1 16,-3 5-1-16,-45 1-2 16,-13 10-7-16,-13 9 2 15,0 8-2-15,5 14 3 16,8 11 2-16,8 8-2 15,19 5 1-15,16 3 2 0,12 1-7 16,6-1 6 0,0 0 5-16,3 3-20 0,37 0-7 15,18 0 11-15,24-2 11 16,10-16 4-16,3 1 1 16,-10-7 2-16,-14 5 1 15,-13 3 0-15,-18 0-3 16,-7 1 14-16,-8 7 0 15,-14 0 9-15,-8 8-4 16,-3 0-8-16,0 0-6 16,0 0-5-16,0 0-7 15,-3 3 4-15,-2 19 3 16,-4 7 9-16,5 5-6 0,4 1-3 16,0 2 2-16,4-5-2 15,20-9-1-15,0-12 1 16,1-11-3-16,-4 0-3 15,-3 0 6-15,4-28 13 16,-4-5-7-16,-2-6-2 16,-4-1 6-16,-6-5-2 15,-6-1 3-15,0 2 3 16,0 2-10-16,-21 12 2 16,-3 8-2-16,-5 11-4 15,5 11-3-15,-10 0-4 16,2 0 7-16,3 16 0 0,2 15 0 15,12-1-1 1,12 9-3-16,3-1 2 0,0 6-4 16,0 0 1-16,24-6 1 15,16-2-4-15,5-14-5 16,2-10 4-16,4-12 8 16,-2 0 1-16,-3-17 4 15,3-11 0-15,-6 0-1 16,-3 7-2-16,-9 5 0 15,-14 4 5-15,-7 9-6 16,-5 3-4-16,2 0 2 16,2 11 1-16,9 20 1 15,4 5-2-15,-4 2 4 16,9 1 0-16,4-6-1 16,-4-7 0-16,7-3-1 0,0-12 2 15,0-3-2-15,2-8 0 16,3 0-11-16,-2 0-43 15,0-21-114-15,0-4-166 16,0-9-86-16</inkml:trace>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46.615"/>
    </inkml:context>
    <inkml:brush xml:id="br0">
      <inkml:brushProperty name="width" value="0.05" units="cm"/>
      <inkml:brushProperty name="height" value="0.05" units="cm"/>
      <inkml:brushProperty name="color" value="#3165BB"/>
      <inkml:brushProperty name="fitToCurve" value="1"/>
    </inkml:brush>
  </inkml:definitions>
  <inkml:trace contextRef="#ctx0" brushRef="#br0">48 35 882 0,'0'0'102'0,"0"0"8"16,0 0-6-16,0 0-34 15,0 0-35-15,0 0-17 16,-11-15-18-16,11 15 0 16,0 0-4-16,0 0-6 15,0 0 1-15,0 0 6 16,0 0 3-16,0 0 0 16,0 0 3-16,0 0-1 15,0 0 12-15,0-10 11 0,0 8 12 16,0-6-14-16,0 8-23 15,0 0-13-15,-13 0-44 16,-2 0-138-16,6 24-203 16</inkml:trace>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46.744"/>
    </inkml:context>
    <inkml:brush xml:id="br0">
      <inkml:brushProperty name="width" value="0.05" units="cm"/>
      <inkml:brushProperty name="height" value="0.05" units="cm"/>
      <inkml:brushProperty name="color" value="#3165BB"/>
      <inkml:brushProperty name="fitToCurve" value="1"/>
    </inkml:brush>
  </inkml:definitions>
  <inkml:trace contextRef="#ctx0" brushRef="#br0">351 0 921 0,'0'0'162'0,"0"0"-15"0,0 0-17 15,0 0-65-15,0 0-39 16,0 0-15-16,-204 132-5 16,149-77-6-16,10 0-6 15,14-6-157-15,15-5-294 16</inkml:trace>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45.295"/>
    </inkml:context>
    <inkml:brush xml:id="br0">
      <inkml:brushProperty name="width" value="0.05" units="cm"/>
      <inkml:brushProperty name="height" value="0.05" units="cm"/>
      <inkml:brushProperty name="color" value="#3165BB"/>
      <inkml:brushProperty name="fitToCurve" value="1"/>
    </inkml:brush>
  </inkml:definitions>
  <inkml:trace contextRef="#ctx0" brushRef="#br0">36 363 881 0,'0'0'129'15,"0"0"-4"-15,0 0 34 0,0 0-28 16,0 0-49-16,0 0-37 16,-36-15-41-16,38 10-4 15,27 0-8-15,13 0 5 16,22-5 3-16,15 5-19 16,16 0-68-16,-3-2-39 15,-28 7-25-15,-27 0-20 16,-37 0-49-16,0 12-105 15</inkml:trace>
  <inkml:trace contextRef="#ctx0" brushRef="#br0" timeOffset="121">86 594 545 0,'0'0'147'0,"0"0"-51"0,0 0 15 15,0 0 18-15,0 0-29 0,0 0-36 16,210 0-31-16,-127 0-27 15,8 0-3-15,4 0-3 16,-6 0-206-16,-16-8-438 16</inkml:trace>
  <inkml:trace contextRef="#ctx0" brushRef="#br0" timeOffset="592">1002 90 933 0,'0'0'204'0,"0"0"-60"16,0 0-2-16,0 0-41 16,0 0-57-16,0 0-39 15,25-82-4-15,11 82 10 16,5 0-11-16,-6 22-1 15,-1 17 0-15,-13 13-1 16,-13 8 4-16,-8 14-2 16,-13 4 4-16,-37 2-1 15,-4-9-2-15,-4-5 2 16,9-17 2 0,12-15-4-16,15-14 0 15,17-10 2-15,5-8-3 0,0-2 0 16,0 0 0-16,0 0 0 15,11 0-2-15,23 0 2 16,9 0 11-16,9-8 5 16,3-8-3-16,12-7-4 15,10-1-2-15,9 4-7 0,-7 1 0 16,-9 11-52-16,-15 8-172 16,-18 0-292 15</inkml:trace>
</inkml:ink>
</file>

<file path=ppt/ink/ink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44.385"/>
    </inkml:context>
    <inkml:brush xml:id="br0">
      <inkml:brushProperty name="width" value="0.05" units="cm"/>
      <inkml:brushProperty name="height" value="0.05" units="cm"/>
      <inkml:brushProperty name="color" value="#3165BB"/>
      <inkml:brushProperty name="fitToCurve" value="1"/>
    </inkml:brush>
  </inkml:definitions>
  <inkml:trace contextRef="#ctx0" brushRef="#br0">161 184 238 0,'0'0'554'0,"0"0"-369"16,0 0-17-16,0-151-3 16,0 129-15-16,0 14-65 15,0 5-2-15,0 3-35 16,0 0-21-16,0 0-15 16,0 0-10-16,-6 19-2 0,-9 28 0 15,-9 25 11 1,-7 18-4-16,4 7-1 0,2 2-2 31,10-5-2-31,2-7 1 16,13-7-1-16,0-6-1 0,0-5-2 15,28-11 0-15,5-12-5 16,11-7-23-16,10-12-51 16,17-10-87-16,5-11-110 0,4-6-61 15,-11 0-387-15</inkml:trace>
  <inkml:trace contextRef="#ctx0" brushRef="#br0" timeOffset="273">671 692 436 0,'0'0'391'0,"0"0"-199"0,0 0-25 16,0 0-25-16,0 0-6 16,0 0-45-16,-55-144-22 15,52 144-26-15,0 0-8 16,1 0-25-16,-1 0-4 15,3 0-6-15,0 22-16 16,0 22 16-16,0 11 2 16,0 10-2-16,0-3 3 15,0-1-2-15,8-6-1 16,18-11 0-16,4-14-4 16,1-13 1-16,1-9 1 15,-1-8-5 1,-4 0-19-16,-5 0-44 0,-10-14-29 15,-6-19-37-15,-6-14-56 0,0-11 2 16,-8-8-132-16</inkml:trace>
  <inkml:trace contextRef="#ctx0" brushRef="#br0" timeOffset="650">531 361 532 0,'0'0'189'0,"0"0"-20"0,0 0-16 15,0 0-24-15,0 0-35 16,0 0-19-16,-24-44-23 0,24 44-28 16,0 0-19-1,0 0-5-15,0 0-14 0,0 19 2 16,0 8 10-16,21 1 4 16,13-7 2-16,6-5-4 15,2-9-2-15,4-7 2 16,-7 0 19-16,-7 0 30 15,-14-7 20-15,-9-9-12 16,-9-3-4-16,0-5-12 16,-3-1-24-16,-28 3-11 15,-9 2-6-15,-3 7-2 16,4 7-1-16,2 6-1 16,7 0-17-16,12 9-61 15,8 24-54-15,10 11-42 16,15-3-130-16,49-3-386 0</inkml:trace>
</inkml:ink>
</file>

<file path=ppt/ink/ink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47.075"/>
    </inkml:context>
    <inkml:brush xml:id="br0">
      <inkml:brushProperty name="width" value="0.05" units="cm"/>
      <inkml:brushProperty name="height" value="0.05" units="cm"/>
      <inkml:brushProperty name="color" value="#3165BB"/>
      <inkml:brushProperty name="fitToCurve" value="1"/>
    </inkml:brush>
  </inkml:definitions>
  <inkml:trace contextRef="#ctx0" brushRef="#br0">246 398 1111 0,'0'0'221'0,"0"0"-139"0,0 0 34 16,0 0-34-16,0 0-46 15,0 0-18-15,-90 25-13 16,61 20 0-16,5 6-3 16,8-1 0-16,5 3-1 15,4-4 1-15,7-5-2 16,0-3 0-16,16-10-4 0,18-12 2 15,11-8-5 1,-2-9 6-16,6-2-7 0,-3 0-20 16,-10-17-32-16,-12-12-29 15,-14-7-135-15,-10-9-185 16</inkml:trace>
  <inkml:trace contextRef="#ctx0" brushRef="#br0" timeOffset="402">85 30 667 0,'0'0'208'0,"0"0"-97"16,0 0 25-16,0 0-26 0,0 0-25 15,0 0-27 1,12-27-27-16,-12 27-31 0,0 0-11 15,-15 8 10-15,2 11 1 16,5 3 16-16,8-3-15 16,0-2 2-16,0-3 2 15,21-6-2-15,3-5 10 16,4-3 20-16,-1 0 8 16,-3 0-4-16,-2-6 6 15,-4-11-9-15,-11 1-11 16,-7 0 1-16,0-1-7 15,-13-2-17-15,-24 8-4 16,-8 0-5-16,-5 11-16 0,8 0-32 16,12 11-65-16,20 19-127 15,10 6-74-15,24-3-334 16</inkml:trace>
  <inkml:trace contextRef="#ctx0" brushRef="#br0" timeOffset="974">1100 279 693 0,'0'0'224'0,"0"0"-111"15,0 0 17-15,0 0 0 16,0 0-14-16,0 0-46 16,36-12-21-16,-36 12-13 15,0 0-20-15,-21 12-13 16,-26 25 0-16,-16 5 48 16,-11 7-14-16,4-8-19 15,5-2-8-15,11-3-3 16,10-12 3-16,15-5-9 15,13-7 2-15,13-10-5 16,3 4 2-16,0-1-1 16,0 3-2-16,13 4-3 15,17-1 5-15,9 0 2 16,11-7 6-16,4 2-2 16,-2-3-4-16,-2 0 2 0,-5 0-3 15,-2 2-12 1,-9 3-37-16,-4 0-58 0,-5 1-105 15,-11-1-163-15</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1:13.834"/>
    </inkml:context>
    <inkml:brush xml:id="br0">
      <inkml:brushProperty name="width" value="0.05" units="cm"/>
      <inkml:brushProperty name="height" value="0.05" units="cm"/>
      <inkml:brushProperty name="color" value="#3165BB"/>
      <inkml:brushProperty name="fitToCurve" value="1"/>
    </inkml:brush>
  </inkml:definitions>
  <inkml:trace contextRef="#ctx0" brushRef="#br0">0 0 798 0,'0'0'141'0,"0"0"-49"16,0 0-19-16,0 0-73 15,0 0-3-15,0 0-103 16,45 0-168-16</inkml:trace>
</inkml:ink>
</file>

<file path=ppt/ink/ink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53.135"/>
    </inkml:context>
    <inkml:brush xml:id="br0">
      <inkml:brushProperty name="width" value="0.05" units="cm"/>
      <inkml:brushProperty name="height" value="0.05" units="cm"/>
      <inkml:brushProperty name="color" value="#3165BB"/>
      <inkml:brushProperty name="fitToCurve" value="1"/>
    </inkml:brush>
  </inkml:definitions>
  <inkml:trace contextRef="#ctx0" brushRef="#br0">229 779 635 0,'0'0'153'0,"0"0"-24"15,0 0-8-15,0 0-14 0,0 0 1 16,0 0-18-16,-31-143-24 15,16 126-20-15,6 7-12 16,-4 1-17-16,-1 6-4 16,1 3-11-16,-8 0-2 15,-10 0-11-15,4 19 9 16,0 16-3-16,9 7 3 16,11 0-1-16,7-4 1 15,0-8-3-15,9-5-10 16,16-7-3-16,2-11-3 15,1-5 7-15,-7-2 13 0,-2 0 1 16,-1-5 2-16,0-17-1 16,-3-3 7-16,-8-5-7 15,-4 3 15-15,-3-3 0 16,0 5 8-16,0 5-3 16,0 10 7-16,0 6-9 15,0 4 4-15,0 0-23 16,0 0 0-16,0 0-8 15,0 0-10-15,0 14-1 16,2 10 19-16,11 10 6 16,6-4-4-16,2-5-1 15,0-6-1-15,0-8 0 16,-5-4-6-16,-5-7 1 16,-4 0 5-16,2 0 1 15,-3 0 3-15,1-15 1 16,1-7 1-16,-5 3-2 0,-3-6 4 15,0 1 0-15,0 1-6 16,0 4 1-16,0 6 3 16,0 7 1-16,0 0-4 15,0 6-2-15,0 0-1 16,0 0-5-16,0 0-7 16,0 0-3-16,0 6-7 15,0 16-3-15,7 8 25 16,17 0 1-16,6 0-1 15,10 1-2-15,4-3 2 0,-5-7-3 16,-6-2 3 0,-12 0 0-16,-3-7-1 0,-10-7-1 15,-6-2 0-15,-2-3-1 16,0 0 2-16,0 0 0 16,0 0-5-16,0 0 0 15,-18 0 6-15,0 0 4 16,-1 0 5-16,11-5-2 15,1-10 1-15,4-1-5 16,3 0-1-16,0-7 5 16,0-1-7-16,0-1-2 15,12-5 2-15,7-1 0 16,5 4 0-16,-3 3 0 16,-5 6 0-16,-8 8 1 15,-5 7 0-15,-3 1-1 0,0 2-1 16,0 0 0-16,7 0-11 15,2 0-4-15,6 13 4 16,4 12 11-16,2 5 1 16,3 3-1-16,4 1 0 15,-3-2 1-15,2-5 0 16,-6-2 0-16,-3-5 0 16,-5-10 0-16,-10-1 0 15,-3-6-1-15,0-3 0 16,0 0 1-16,0 0 1 15,-6 0 0-15,-12 0 3 16,2-12 2-16,8-12 3 0,8-7-3 16,0-12 4-16,18-7-4 15,22 1-5-15,-1 7-1 16,-6 12 0-16,-15 14 0 16,-8 5 2-16,-1 4-2 15,4 6-6-15,2 1-61 16,-1 0-157-16,2 21-157 15</inkml:trace>
  <inkml:trace contextRef="#ctx0" brushRef="#br0" timeOffset="193">1244 855 686 0,'0'0'263'0,"0"0"-125"0,0 0 82 16,0 0-71-16,0 0-84 15,0 0-19-15,3 0-25 16,-3 0-21-16,0 0-12 16,0 0-93-16,3 0-230 15,21 0-280-15</inkml:trace>
  <inkml:trace contextRef="#ctx0" brushRef="#br0" timeOffset="552">1650 649 651 0,'0'0'318'0,"0"0"-156"15,0 0-11-15,0 0-10 16,0 0-51-16,-70-145-42 16,60 142-15-16,2 3-19 15,5 0-14-15,-1 0-2 16,1 0-12-16,0 30 6 15,0 9 8-15,3 5 1 16,0-1-1-16,0-1-2 16,21-1 1-16,11-2-1 15,0-4 2-15,2-2-6 16,-7 1 1-16,-1-10 2 0,-12 1-3 16,-4-6 5-1,-10-8-5-15,0 0 5 0,0-2-10 16,-19-2-6-16,-23 1 11 15,-5-4-22-15,7-4-17 16,11 0-22-16,13 0-22 16,16-14 8-16,0-16-102 15,43-9-66-15</inkml:trace>
  <inkml:trace contextRef="#ctx0" brushRef="#br0" timeOffset="610">1650 649 593 0</inkml:trace>
  <inkml:trace contextRef="#ctx0" brushRef="#br0" timeOffset="760">1650 649 593 0,'224'31'109'0,"-219"-42"71"0,1 7-14 0,-6 2-36 0,0 2-24 16,0 0-18-16,0 0-35 16,0 0-23-16,0 0-30 15,0 11-7-15,3 14 7 16,4 11 12-16,1-4 2 16,-2 4-7-16,1-3 0 15,-4-3-5-15,0-5-2 16,0-2-130-16,-1-12-156 15,3-9-116-15</inkml:trace>
  <inkml:trace contextRef="#ctx0" brushRef="#br0" timeOffset="924">1967 504 693 0,'0'0'259'0,"0"0"-142"0,0 0 56 16,0 0-35-16,0 0-58 15,0 0-56-15,0-97-24 16,0 97-24-16,0 9-169 16,0 22-28-16,26 1-155 15</inkml:trace>
  <inkml:trace contextRef="#ctx0" brushRef="#br0" timeOffset="1448">2270 611 724 0,'0'0'135'0,"0"0"-46"0,0 0 25 15,0 0-20-15,0 0-66 16,0 0-10-16,149-22-11 16,-120 22 6-16,-11 2-9 15,-2 9-2-15,-13 1-2 16,-3 4-9-16,0 9 3 15,-13 5 5-15,-21 5 1 16,-6 7 12-16,3-9-6 16,16 0-6-16,15-14 0 15,6-3 0-15,0-7 2 16,3 0-2-16,21-7 0 16,13-2 7-16,7 0 2 0,14 0 0 15,3-17-5-15,0-7 4 16,-3-4-3-16,-12-2-1 15,-10 0-3-15,-6 5 6 16,-11-3-4-16,-10 9 1 16,-6-2 28-16,-3-2 15 15,0 4 18-15,-3 2-37 16,-12 6-8-16,2 6-7 16,2 5-7-16,1 0-6 15,-4 0-9-15,-5 28 9 16,4 7 2-16,5 7-2 15,10 2 1-15,0-4-1 0,0-1 4 16,25-6-3-16,5-8 2 16,10-6-3-16,2-2 0 15,11-6-41-15,-1-3-123 16,-4-8-209-16</inkml:trace>
  <inkml:trace contextRef="#ctx0" brushRef="#br0" timeOffset="1826">3440 528 797 0,'0'0'118'16,"0"0"-7"-16,0 0 21 15,0 0-22-15,0 0-24 16,0 0-15-16,0-87-11 15,0 83-14-15,0 2-14 0,0 2-24 16,0 0-8-16,0 0-6 16,0 0-13-16,7 21-52 15,14 15-107-15,-2 6-118 16,-4 2-571-16</inkml:trace>
  <inkml:trace contextRef="#ctx0" brushRef="#br0" timeOffset="2002">3502 817 594 0,'0'0'377'15,"0"0"-288"-15,0 0 48 16,0 0-13-16,0 0-35 16,0 0-61-16,0 0-26 15,-134 83 0-15,78-34-2 0,1 2-42 16,7 3-211-16,14-8-266 15</inkml:trace>
  <inkml:trace contextRef="#ctx0" brushRef="#br0" timeOffset="2345">3881 582 1106 0,'0'0'68'0,"0"0"48"16,0 0 43-16,0 0-62 16,0 0-63-16,0 0-25 15,3-7-9-15,-3 13-8 16,0 19-5-16,0 7 13 15,0 1 6-15,9 0-4 16,8-5 1-16,6-6 1 16,4-3 0-16,0-2-1 0,10-7-2 15,5-1-1 1,11-9-21-16,-1 0-88 16,-9-9-245-16,-16-24-752 15</inkml:trace>
  <inkml:trace contextRef="#ctx0" brushRef="#br0" timeOffset="2664">3963 319 831 0,'0'0'163'16,"0"0"-58"-16,0 0 46 16,0 0-32-16,0 0-53 15,0 0-27-15,-88-74-28 16,88 74-11-16,0 0-5 15,0 0-8-15,0 22-1 0,0 6 13 16,0-7 1-16,9 1-5 16,9-8-25-16,0-8 0 15,1-3 28-15,-1-3 2 16,-2 0 8-16,-5-11 8 16,-5-12-3-16,-6-1 15 15,0-4 3-15,0 4-8 16,-17 1-23-16,-11 10-3 15,3 8-11-15,4 5-91 16,18 2-122-16,3 28-163 16</inkml:trace>
  <inkml:trace contextRef="#ctx0" brushRef="#br0" timeOffset="3395">5234 498 797 0,'0'0'250'0,"0"0"-133"15,0 0 9-15,0 0-17 16,0 0-77-16,0 0-31 16,135-30 0-16,-84 30 2 15,2-3-3-15,-1 3 0 16,-7 0-12-16,-8-3-142 15,-13-3-133-15,-21-3-383 16</inkml:trace>
  <inkml:trace contextRef="#ctx0" brushRef="#br0" timeOffset="3579">5451 306 746 0,'0'0'176'0,"0"0"-54"16,0 0 4-16,0 0-54 15,0 0-45-15,0 0-22 16,-31 80 35-16,23-31-4 16,5 5-19-16,3 4-10 15,0 1-3-15,0-4-4 16,0-9-67-16,0-7-243 16</inkml:trace>
  <inkml:trace contextRef="#ctx0" brushRef="#br0" timeOffset="3853">5757 0 765 0,'0'0'431'15,"0"0"-341"-15,0 0 11 16,0 0 30-16,0 0-70 15,0 0-61-15,33 6 0 16,19 57 0-16,18 14 11 16,4 12-1-16,-11 1-2 15,-13-2-3-15,-23 3-2 16,-27-6-3-16,-14 0 0 16,-70 3-28-16,-32-8-220 0,-17-6-627 15</inkml:trace>
  <inkml:trace contextRef="#ctx0" brushRef="#br0" timeOffset="2984">4483 646 957 0,'0'0'82'16,"0"0"-47"-16,0 0 41 0,0 0 5 15,0 0-66-15,0 0-8 16,131-32-4-16,-89 27 0 16,8 2-2-16,-5-3 1 15,-5 3-2-15,-9 3-29 16,-10 0-97-16,-15 0-34 16,-6 0-57-16,0-6-67 15</inkml:trace>
  <inkml:trace contextRef="#ctx0" brushRef="#br0" timeOffset="3182">4709 441 711 0,'0'0'178'15,"0"0"-16"-15,0 0 14 16,0 0-66-16,0 0-12 16,0 0-47-16,-27-59-19 0,27 59-15 15,0 0-17 1,0 17-7-16,0 16 4 0,0 14 3 15,8 2 4-15,5 5-4 16,-5 0 1-16,8-2-1 16,2-3-96-16,9-15-160 15,17-13-121-15</inkml:trace>
</inkml:ink>
</file>

<file path=ppt/ink/ink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58.249"/>
    </inkml:context>
    <inkml:brush xml:id="br0">
      <inkml:brushProperty name="width" value="0.05" units="cm"/>
      <inkml:brushProperty name="height" value="0.05" units="cm"/>
      <inkml:brushProperty name="color" value="#3165BB"/>
      <inkml:brushProperty name="fitToCurve" value="1"/>
    </inkml:brush>
  </inkml:definitions>
  <inkml:trace contextRef="#ctx0" brushRef="#br0">232 174 200 0,'0'0'587'0,"0"0"-453"16,0 0-61-16,0 0 34 15,0 0-21-15,0 0-18 16,32-146-26-16,-32 138 8 15,0 3 2-15,0 2-4 16,0 0-8-16,0 1-22 16,-13-1-18-16,-8 3-10 15,-6 0 2-15,-5 0 6 16,-2 20 2-16,2 7 0 16,3-3 1-16,8 6-1 15,6-4 0-15,9 1-2 0,6 1-12 16,0-4-17-1,0-1 1-15,0-2 25 16,0-4-12-16,18 2-13 0,6-2 9 16,5 2 18-16,-2-2 2 15,-6-1 1-15,-5-5 1 16,-11-3-1-16,-2 3 0 16,-3 3-21-16,-3 11 0 15,-29 1 21-15,-5 3 3 16,0-10-2-16,6-5 0 15,12-7 0-15,8-7 1 16,4 0-1-16,7 0 1 16,0 0 3-16,0 0 4 15,0 0-9-15,0 0 0 16,0 0-4-16,4 0-2 16,2 0 2-16,2 0-4 15,5 6-24-15,-4 16 29 0,1 9-6 16,-5 9 2-16,1 11 5 15,-2 6 2-15,-1 6 10 16,3-5 0-16,-4-3 2 16,6-11-3-16,6-11 0 15,-4-11 0-15,8-11 3 16,9-4 3-16,13-7-1 16,15 0 8-16,12 0-8 15,3 0-14-15,-17 0-146 16,-23 9-490-16</inkml:trace>
</inkml:ink>
</file>

<file path=ppt/ink/ink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6:58.970"/>
    </inkml:context>
    <inkml:brush xml:id="br0">
      <inkml:brushProperty name="width" value="0.05" units="cm"/>
      <inkml:brushProperty name="height" value="0.05" units="cm"/>
      <inkml:brushProperty name="color" value="#3165BB"/>
      <inkml:brushProperty name="fitToCurve" value="1"/>
    </inkml:brush>
  </inkml:definitions>
  <inkml:trace contextRef="#ctx0" brushRef="#br0">64 47 827 0,'0'0'115'0,"0"0"-62"0,0 0 2 0,0 0 9 15,0 0-31-15,0 0-33 16,34-44-7-16,16 44 7 16,11 0 3-16,-6 0-2 15,-10 6-1-15,-8 7 1 16,-15 7-1-16,-14 4-10 16,-8 4 10-16,0 8 3 15,-8 5 6-15,-27 0 0 16,1 1 9-16,2-4-3 15,4-2-1-15,3 0 11 16,7-4 2-16,5-1-10 16,8-3 3-16,5-13-12 0,0-3-2 15,0-4 1 1,0-3-7-16,15 1 2 0,4-3 10 16,2-1 1-16,0-2-5 15,-5 3 4-15,-5 0-1 16,-1 3 2-16,-2 7-5 15,2 6 1-15,6 15 0 16,-5 10 2-16,5 11 1 16,0 13 3-16,2 12 12 15,0 11-7-15,4 13 10 16,2 12-1 0,0 5 5-16,-3 3 16 0,-2-9-18 15,-7-14-17-15,-3-4 17 16,-5-14-18-16,-4-7 1 15,0-7 0-15,-31-4-3 0,-15-9-3 16,-12-12 0-16,-7-10-2 16,-4-13-2-16,1-12-5 15,10-9-11-15,7 0-55 16,11-9-53-16,9-46-160 16,9-33-1029-16</inkml:trace>
</inkml:ink>
</file>

<file path=ppt/ink/ink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5:39.044"/>
    </inkml:context>
    <inkml:brush xml:id="br0">
      <inkml:brushProperty name="width" value="0.05" units="cm"/>
      <inkml:brushProperty name="height" value="0.05" units="cm"/>
      <inkml:brushProperty name="color" value="#3165BB"/>
      <inkml:brushProperty name="fitToCurve" value="1"/>
    </inkml:brush>
  </inkml:definitions>
  <inkml:trace contextRef="#ctx0" brushRef="#br0">36 1168 402 0,'0'0'301'16,"0"0"-208"-16,0 0 17 16,0 0-20-16,0 0-16 15,0 0-27-15,-5 0-9 16,5 0-5-16,0 0-6 15,5 0-9-15,17 0-7 16,15 0-2-16,18 0 22 16,19 0 2-16,16 0-9 15,18 0-2-15,11 0-1 16,9-5-9-16,1-1 1 16,2 3-6-16,-3-2 8 0,-3 2-2 15,-2-3-6-15,-1 6 3 16,0-2-6-16,4-2-3 15,2 4 4-15,-4-5-5 16,2 3 2-16,-6 2-6 16,1-6 4-16,-2 2 0 15,3-3 2-15,2 2-2 16,10 0 0-16,7-5 1 16,5 5-1-16,12 3 0 0,-2-1 6 15,0 3-5 1,3 0 0-16,0 0-1 0,12 0 2 15,1-8-1-15,2 2 2 16,-9-2-3-16,-12 3-5 16,-3-6 4-16,-1 3 1 15,-2-3 0-15,-1-1 0 16,4 7 0-16,-4-4 1 16,10 2 2-16,0 1-2 15,-3 1-1-15,-2-1 0 16,-8 6 4-16,3-3-4 15,4 3 0-15,0 0 2 16,5 0-2-16,-2-3 0 16,3-2-3-16,5-6 0 15,8 0 3-15,5-3 0 0,6 3 1 16,0 7-1 0,-2-3 0-16,-7 4 4 0,-9-2-3 15,-4-3 3-15,1-3 5 16,10-1-6-16,2 2 1 15,4-1-4-15,2 2 0 16,0 7 0-16,6 2 0 16,7 0 0-16,3 0 0 15,8 0 0-15,3 0 0 16,10 0 6-16,0 0-6 16,9 0 3-16,-6 0-3 15,-9 0 0-15,-18 0-2 16,-26 0 0-16,-16 0 1 15,-21 0-7-15,-19 0-30 0,-29 0-57 16,-28 0-94-16,-29-4-185 16</inkml:trace>
  <inkml:trace contextRef="#ctx0" brushRef="#br0" timeOffset="2996">0 1182 404 0,'0'0'319'0,"0"0"-178"16,0 0-8-16,0 0-7 15,0 0-15-15,0 0-26 16,0-42-17-16,0 42-21 15,0 0-17-15,0 0-18 16,0 0-12-16,0 4-4 16,9 28-8-16,13 12 12 15,2 17 5-15,0 7 0 16,4 5 8-16,-4 3 4 16,-5 1-3-16,-1 0-5 15,-2 3 3-15,-8 0-4 16,-2-4 2-1,-6 2 2-15,0 1 0 0,0-1-3 16,0 2-1-16,-6-4 4 16,-6 9-3-16,3 3-1 0,3 4 0 15,2 1 6-15,1-3-8 16,0-7 3-16,3-6-7 16,-2-8 4-16,-1-8 2 15,0-12-8-15,3-5 2 16,0-8 0-16,0-10 1 15,0-3-2-15,0-7-1 16,0-2 1-16,0-2 0 16,0-4 3-16,0-3-3 15,0-2-1-15,0-3 1 16,0 0 1-16,0 0-2 16,0 0 0-16,0 0 0 15,0 0 4-15,0 0-3 0,0 0 2 16,0 0-2-16,0 0 0 15,3 0 4-15,-3 0-5 16,3 0-1-16,18 0-3 16,13 0 4-16,21 0 1 15,9-12 1-15,0 4 4 16,-9 3-6-16,-2 2 0 16,-2 1-2-16,1-1-2 15,0 0 1-15,7 3 1 0,7-3-1 16,11 0 0-16,11 1 3 15,9 2 0-15,4 0 0 16,4 0 0-16,-4 0 1 16,-1 0 0-16,4 0-2 15,1 0 2-15,1 0 2 16,2 0-3-16,1 0 0 16,-2 2-1-16,0-2-5 15,12 0 5-15,13 0 0 16,8 0 1-16,6 0 0 15,-1 0-2-15,-11 0 4 16,-6 0 0-16,-6 0-1 16,1 0 0-16,2 0 0 0,-3 0-1 15,9 0 0 1,4 0 2-16,8-5-1 0,13 2 3 16,6-3-4-16,1-1 0 15,-9 1-6-15,-1-6 5 16,-2 5 0-16,2-2-1 15,-7 1 2-15,1 0 0 16,-4-1 3-16,3 5-2 16,5-8 0-16,5 4-1 15,-1 0 0-15,4 0 2 16,3 3-2-16,1 1 3 16,-4 2-1-16,-4-2-4 0,-3 2-2 15,-2 0 3 1,1-7-1-16,-8 1 2 0,3 0 0 15,-2-1 0 1,-3 4 0-16,2-1 0 16,-6 4 0-16,1-2 4 15,-6 4-2-15,-10 0-1 16,-6 0-1 0,-6 0 1-16,12 0 0 0,3 0 1 15,7 0-2-15,-3 0 0 0,-7 0-2 16,-3 0-1-16,6 0 1 15,9 0-1-15,6 0 3 16,11 0 0-16,5 0 0 16,0 0-1-16,2 0 2 15,1 0 2-15,-6 0-2 16,-4 0 2 0,-7 0-2-16,-5 0 1 15,1-2 0-15,-5-4-2 0,-1 1-2 16,-16-1-1-16,-12 4 0 0,-7-1 2 15,-2 0 0 1,0-2 1-16,0-1-1 16,-4 4-1-16,1-4 2 0,-7 1-1 15,-1 1-1-15,-5 0-2 16,-7 0 2-16,-4 4 0 16,-7-2-2-16,-5 2 3 15,-5-3-1-15,1 0 2 0,3 0-1 16,1 1 1-1,2-1-3-15,3 0-1 0,0-5 0 16,-9 5 2-16,-12-3 0 16,-16 4 1-16,-13 0 0 15,-6 2 1-15,-5 0 4 16,0-3-3-16,0 0 0 16,0 3 0-16,0-5 2 15,0-1-3-15,0 3 0 16,0-5 1-16,0 0 0 15,0-3 0-15,0-6-2 16,0-2 2-16,0-4-2 16,0-4 2-16,0-1-1 15,0-4 1-15,0-4-1 16,0 0 0-16,0-8 0 16,0-8 1-16,0 0-1 15,0-9 0-15,-10 4 0 0,-6-7-1 16,8 1 0-1,2 2 1-15,-1 4 0 0,7 4 0 16,0 1 1 0,0 0-1-16,0 5 3 15,0-3-2-15,0 7 1 16,0-4 2-16,0 3-4 16,0 0 2-16,0 2-1 0,0 4 0 15,0 2-1-15,0 1 6 16,0-1-4-16,0 0-1 15,0 0 4-15,0 7-5 16,0-2 2-16,0 4 0 16,0 2 0-16,-3 3-1 0,0 5 2 15,0-2-1-15,0 2-1 16,3-2-1-16,-4-6 1 16,4 6 0-1,-5-2 1-15,2-2-2 0,0 0 1 16,-7-3-1-16,7-4 0 15,-3 0 0-15,4-3 0 16,2 5 0-16,0 5 2 16,0 7-2-16,0 3 0 15,-3 2 2-15,3 2 0 16,0 1 0-16,0 2-2 16,0 1 2-16,-4 5 0 0,4 0-1 15,0 0-1-15,0 0 0 16,0 0 0-16,0 0 1 15,0 0-1-15,0-3 1 16,0 3-1-16,-3 0 0 16,3 0-2-16,-3-3 4 15,3 3-5-15,-3 0 4 16,3 0-3-16,-3 0 2 16,-7-5-5-16,-14 0 1 15,-13-1-1-15,-21 1 5 16,-30 5-5-16,-34-4-19 15,-52 2-49-15,-50-1-92 16,-41-11-210-16</inkml:trace>
  <inkml:trace contextRef="#ctx0" brushRef="#br0" timeOffset="4139">1253 506 730 0,'0'0'149'15,"0"0"-7"-15,0 0-9 16,0 0-2-16,0 0-39 15,0 0-30-15,-9-20-26 16,9 20-4-16,0 0-5 16,0 0-14-16,0 3-12 15,-7 19-1-15,1 11-9 0,-2 13 9 16,-2 7 3-16,10 2-3 16,0 0 2-16,16-3-1 15,18-2-1 1,5-9 3-16,4-9-1 0,-1-9-2 15,4-12 1-15,0-6 2 16,3-5 1-16,-4 0-3 16,2-11 4-16,-2-19 0 15,-8-8 5-15,-6-9 8 16,-14-14 8-16,-10-10 13 16,-7-1-21-16,-7-2-7 15,-28 6-4-15,-15 10-7 16,2 11-1-16,-5 17 0 0,8 16-1 15,1 14 1-15,9 3-12 16,6 38-39-16,18 22-98 16,11 3-200-16,3 1-440 15</inkml:trace>
  <inkml:trace contextRef="#ctx0" brushRef="#br0" timeOffset="4951">3584 546 722 0,'0'0'129'0,"0"0"-1"16,0 0 25-16,0 0-13 16,0 0-48-16,0 0-44 15,3-85-15-15,16 69-23 16,-1 2 15-16,-2 4 0 15,-5 0-9-15,5 3-7 16,-7-1 0-16,3 5-6 16,-2 0-1-16,-5 3 0 0,-2 0 0 15,-3 0-2 1,0 0-6-16,0 0-7 0,6 27 0 16,1 9 13-16,1 14 3 15,2 1-3-15,-1 0 4 16,-3-5-4-16,1-2 5 15,-2-3-5-15,-2 1 0 16,-3-6-2-16,3-6 4 16,-3-5-1-16,0-12 2 15,0-5-3-15,0-5 0 16,0-3 0-16,0 0 2 16,0 0-2-16,-11 0 2 15,-8 0 12-15,1 0-11 16,5 0 4-16,5 0-3 15,5 0-2-15,-2 0 0 0,5 0-2 16,0 0 2-16,0 0-4 16,0 0 2-16,19 0-9 15,21 0 3-15,12-11 6 16,12 0 0-16,1 0-3 16,-1 0-65-16,0 3-74 15,-1 2-104-15,3-2-182 16</inkml:trace>
  <inkml:trace contextRef="#ctx0" brushRef="#br0" timeOffset="5569">5855 417 545 0,'0'0'253'0,"0"0"-122"0,0 0-6 16,0 0-23-16,0 0-62 15,0 0-32-15,67-55-6 16,-33 55 7-16,3 0-5 15,-5 24 2-15,2 7-1 16,-3 3-3-16,-9 4 2 16,-17 4-3-16,-5 1 0 0,0 1 5 15,-24 0-4 1,-23 3 8-16,-6-9-5 0,0-2 8 31,4-11-3-31,22-8-5 16,11-9-1-16,13-8-4 15,3 2 3-15,0-2 7 16,0 0 11-16,3 0 10 16,23 0-15-16,9 0-5 0,17 0 13 15,12 0-17 1,7 0-3-16,11 0-4 16,10 0-114-16,6 0-214 15</inkml:trace>
  <inkml:trace contextRef="#ctx0" brushRef="#br0" timeOffset="6354">7990 159 588 0,'0'0'233'0,"0"0"-103"0,0 0-1 16,0 0-21-16,0 0-53 15,0 0-37-15,71-72-4 16,-47 70-1-16,1 2-8 16,2 0 0-16,3 2-5 15,4 21-3-15,-3 4 2 16,-1 6 0-16,-12 4 0 16,-11-3 0-16,-7 2 0 15,0 0 1-15,-9-3 0 16,-31-3 1-16,-3-8 4 15,1-3 1 1,8-13 2 0,15-4-8-16,11-2 4 0,8 0 7 0,0 0 3 15,0 0 7-15,0 0-4 16,0 0-8-16,0 0-1 16,11 0-8-16,8 0 0 0,9 0 1 15,7 6 3-15,2 5-2 16,3 6-1-1,7 7-1-15,-8 4-2 0,-2 5 2 16,-10-3-3-16,-8 3-1 16,-17-5 0-16,-2-1-3 15,-2-2 2-15,-38-3 5 16,-15-6 3-16,-12-7 6 16,-1-4-2-16,-1-5-3 15,-2 0 0-15,10 0 0 16,11-16-4-16,17-1-32 0,31-5-157 15,2-17-249-15</inkml:trace>
  <inkml:trace contextRef="#ctx0" brushRef="#br0" timeOffset="7090">9808 132 630 0,'0'0'267'0,"0"0"-107"0,0 0 0 16,0 0-24-16,0 0-59 15,0 0-13-15,0-95-23 16,0 95-26-16,0 0-4 16,0 0-11-16,0 0-3 15,0 6-11-15,0 19-6 16,0 8 20-16,0 14 0 15,0 0 1-15,10 2 0 16,12-2 3-16,4-14-3 16,6-8 0-16,0-12 4 15,2-10-4 1,-3-3 0-16,-1 0 6 0,-1-14 0 16,0-11 2-16,-5 1-4 15,-5-3-2 1,-6 4 10-16,-8-1 2 15,-5 10 12 1,0 7 9-16,0 0-20 0,0 7 2 0,0 0-8 16,0 0-8-16,0 0-2 0,0 0-7 15,0 16-1-15,7 17-4 16,-1 12 12-16,0 3 7 16,-1 6-5-16,0-2-2 15,0 6-3-15,1-6-119 16,7-5-217-16,21-17-798 15</inkml:trace>
  <inkml:trace contextRef="#ctx0" brushRef="#br0" timeOffset="7780">11932 318 771 0,'0'0'187'0,"0"0"-46"15,0 0 8-15,0 0-15 16,0 0-39-16,0 0-38 16,0-118-10-16,0 115-8 15,0 3-1-15,0 0-3 16,0 0-12-16,0 0-9 15,0 0 7-15,0 0-11 0,0 0-8 16,0 0-2 0,0 0-1-16,0 0-4 0,0 11-3 15,0 6 0-15,-3 7 8 16,-3 4 0-16,6 0 0 16,0-1 1-16,0-2 0 15,9 3 0-15,12-4 0 16,10 4-1-16,-4-6 0 15,4-1 1 1,-4-1 1-16,4-4-1 16,-4 3 0-16,2-2 0 15,-11-3-1-15,-7 1-1 16,-3-8-1 0,-3 1 0-16,-5 1 1 0,0-1-1 15,0 0 0-15,-13 6 2 0,-19-6 3 16,-15 0-2-16,-1-5 5 0,-10-3-6 15,2 0-1-15,7 0-20 16,6 0-42-16,14 0-69 16,10-3-100-16,19-25-88 15,6-14-511-15</inkml:trace>
  <inkml:trace contextRef="#ctx0" brushRef="#br0" timeOffset="7991">12130 57 786 0,'0'0'311'16,"0"0"-148"-16,0 0-1 15,0 0-71-15,0 0-63 16,0 0-22-16,187-61-6 16,-156 73-6-16,2 15-94 15,-5 1-360-15</inkml:trace>
  <inkml:trace contextRef="#ctx0" brushRef="#br0" timeOffset="9341">2808 1070 810 0,'0'0'180'15,"0"0"-8"-15,0 0 0 16,0 0-40-16,0 0-71 16,0 0-27-16,0 0-17 15,9-12-15-15,-6 43-2 16,0 14 0-16,7 20 5 15,-1 9 9-15,0 6-2 16,3 5 4-16,1 3 4 16,-2 2-1-16,5 1-15 31,-4 5 6-31,0-2-9 0,-2-3 6 16,-5-1 1-16,-2-7-2 15,1-3-5-15,-4-4 9 16,0-1-7-16,0-1 8 15,0-3-9-15,0 7 3 0,0-4 6 16,0-6-8-16,0-7 4 0,0-8 4 16,0-6-9-16,0-3 6 15,0-9-8-15,0-7 9 16,0-6-6-16,0-8 0 16,0-9-1-16,0 1-1 15,0-6 0-15,0 0 0 16,0 2 0-16,0 0-1 15,0-2 2-15,0 6-3 0,0 3 1 16,0-4 0 0,0 6 4-16,0-3-3 0,0 0-1 15,0 0 2-15,0-2-2 16,0 0 0-16,0-6-1 16,0 0 1-16,0 0-4 15,0 0-15-15,9-12-52 16,18-28-55-16,12-26-384 15</inkml:trace>
  <inkml:trace contextRef="#ctx0" brushRef="#br0" timeOffset="10164">5091 992 575 0,'0'0'328'16,"0"0"-249"-16,0 0 58 15,0 0-6-15,0 0-47 16,0 0-19-16,6 0-28 16,-3 14-14-16,-3 16-9 0,0 17 41 15,0 8-10-15,2 11-21 16,5 3-2-16,-1 7 5 16,3-3-11-16,-2-2-5 15,4 0 1-15,-1-5-7 16,-1 7 2-16,0-2-2 15,-3 8-2-15,-3 1 6 16,0 2-2-16,0 4 0 16,-3-9 1-16,0-6 9 15,4-7-6-15,-4-7-9 16,0-3 5-16,3 2-1 16,0-1 2-16,2 0-4 15,2-6-1-15,-1-1-2 0,0-10 5 16,4-6-6-16,-5 2 7 15,-2-7-4-15,3-2 2 16,-2-1-4-16,2-7 0 16,-4 0-1-16,1-3 5 15,0-3-2-15,1 0 0 16,-1-1-3-16,-3 5 0 16,3-7 3-16,-3-3-2 15,0 1 0-15,0-4-1 16,0-2 0-16,0 3 0 15,0-3 3-15,0 0-1 16,0 0-2-16,0 0 3 16,0 0-3-16,0 0-5 15,0 0-69-15,24-30-111 16,26-28-409-16</inkml:trace>
  <inkml:trace contextRef="#ctx0" brushRef="#br0" timeOffset="10952">7202 899 630 0,'0'0'195'0,"0"0"-25"15,0 0 21-15,0 0-31 16,0 0-82-16,0 0-27 16,0-3-15-16,0 3-9 15,0 19-20-15,0 21-1 16,0 14 29-16,0 11-3 15,0 7-14-15,10 2 4 16,1 8-4-16,-1-4-6 16,-2 5-3-16,5-7 1 15,-4-2-3-15,-2 1 2 16,1 2-4-16,-2 6 4 16,-6 2 1-16,4 5-4 15,-4-1 2-15,0-4 0 0,0-9-5 16,0-6 5-1,0-5-3-15,0-1 5 0,0-3-6 16,0-6 2-16,0-9-2 16,0-8-4-16,0-8 3 15,0-5-2-15,0-5-1 16,0-1 0-16,3-4 3 16,0-5-2-16,-3 1 0 15,0-6 0-15,3 0-1 16,-3 6 1-16,2 1 0 15,-2-1 1-15,3 0-2 16,-3-3 0-16,5-2 0 16,-5-6 2-16,0 0-1 15,0 0-1-15,0 0 1 0,0 0 0 16,0 0-1-16,0 0 0 16,0 0-13-16,0 0-56 15,0 0-70-15,0 0-293 16</inkml:trace>
  <inkml:trace contextRef="#ctx0" brushRef="#br0" timeOffset="11770">9285 829 847 0,'0'0'123'0,"0"0"-22"0,0 0 55 16,0 0-26-16,0 0-42 15,0 0-29-15,5 0-17 16,-5 23-11-16,0 13-19 16,0 16 6-16,0 23 11 15,0 4 0-15,0 1-14 16,11 8 8-16,-1-3-5 16,8 0-7-16,-6 1-2 15,3-4-5-15,-2-3-3 16,-7-1 6-16,-4-2-3 0,-2 2-1 15,0-1-2-15,0 3 2 16,0-6-2-16,0-4 6 16,0-3-2-16,0-1 1 15,0-4 3-15,0 0-2 16,0-7-2-16,0-3-2 16,0-5-1-16,0-6 2 15,6-3-4-15,1-4 1 16,-1-1 2-16,0-4-1 15,-2 5-1-15,-1-4 2 16,-3-2-2-16,0 2 0 0,0-8 1 16,0-2-2-1,0-1 1-15,0-6 2 0,0 1-3 16,0-5 0-16,0-5 0 16,0 0 0-16,0-2 1 15,0-2 0-15,0 0 1 16,0 0-2-16,0 0 0 15,0 0 0-15,0 0 2 16,0 0-2-16,2-10-21 16,4-26-80-16,-3-25-198 15,7-10-661-15</inkml:trace>
  <inkml:trace contextRef="#ctx0" brushRef="#br0" timeOffset="12776">10890 764 433 0,'0'0'157'0,"0"0"7"16,0 0 0-16,0 0-42 16,0 0-24-16,0 0-29 15,10-9-8-15,-10 9-36 16,3 28-15-16,2 5 36 16,8 6-2-16,3 5 7 15,-5 2-6-15,7 4-13 0,-2 5-2 16,-3 0-2-1,1 8-7-15,-4 3-3 0,1 0-4 16,2 3-5-16,-5-3 1 16,2-3-4-16,-1 0 5 15,-2-5-7-15,-4-3-3 16,2 0 2-16,-5-6-1 16,3 2 0-16,2 0 0 15,-5 2 1-15,0-4-1 16,0 2 5-16,0-7 2 15,0-2-5-15,0 0 3 16,0-4-6-16,0-2 6 16,0-3-4-16,0-5 3 15,0-1-2-15,0 1-3 0,0-1 4 16,0 6-3-16,0 3 1 16,0-3 0-16,0 3 0 15,0-3 5-15,0-6-7 16,0 1 0-16,0-6-1 15,0-1 3-15,0-1 1 16,0-6-4-16,0-6 0 16,0-3 1-16,0-2 0 15,0 0-2-15,0 3 2 16,0 0 0-16,0 1 1 16,0 1-2-16,0 3 0 15,0 0 0-15,2-3 0 16,1 1 0-16,0-6 5 15,-3 2-5-15,3 2 0 0,-3-3 1 16,3 4 0-16,0 1-1 16,-3-1 1-16,0 0-1 15,4-3 1-15,-4 1-1 16,3-6 0-16,0 0-2 16,-3 0 2-16,0 0 4 15,0 0-4-15,0 3-2 16,0 8 0-16,0 3 0 15,0 2-6-15,0-5-3 16,0-4 2-16,0 0-11 16,0-4-6-16,0-3-30 0,-10 0-62 15,-15 0-187 1</inkml:trace>
  <inkml:trace contextRef="#ctx0" brushRef="#br0" timeOffset="29221">1530 1955 485 0,'0'0'500'16,"0"0"-342"-16,0 0-14 15,0 0 3-15,0 0-58 0,0 0-28 16,0 0-18-16,0 0-4 16,-15-17-7-16,12 17-5 15,3 0-4-15,-3 0-11 16,-3 0 1-16,-6 17-13 16,-7 13 1-16,1 14 14 15,-1 5-15-15,11 6 0 16,8-2 0-16,0-1 0 15,0-3 1-15,27-8-1 16,13-5 0-16,9-13 0 16,4-10-1-16,-2-10 1 15,4-3 2-15,-3 0-1 16,-3-14 0-16,3-16 1 16,-12-3 0-16,-1-3-1 15,-12 0 2-15,-8-2-1 0,-9-3 5 16,-10-6 11-16,0-3 0 15,0 6-1-15,-26 0-1 16,-6 9-1-16,-12 4-2 16,-5 12-5-16,-9 6 0 15,-5 9-6-15,4 4-2 16,7 0-3-16,9 4 2 16,12 17 0-16,7 4-20 15,9 5-29-15,9 12-44 16,6 1-27-16,10-1-128 0,35-9-174 15</inkml:trace>
  <inkml:trace contextRef="#ctx0" brushRef="#br0" timeOffset="30071">3611 1740 574 0,'0'0'271'0,"0"0"-209"16,0 0 53-16,0 0 43 15,0 0-29-15,0 0-45 16,-27 30-14-16,27-30-2 15,0 0-15-15,0 0-7 0,6 0-6 16,12 0-10-16,1-16-6 16,5-6-1-16,4 3-7 15,-4 5 1-15,-5 3-3 16,-6 2-9-16,-5 2 6 16,1-1-6-16,0-1 0 15,-3 3 3-15,1 1 2 16,-7 2 2-16,0 3 0 15,0 0-6-15,0 0 2 16,0 0 0-16,0 0-8 16,0 0-2-16,0 6 1 15,0 21-6-15,6 14 7 16,-3 9 7-16,0 5-4 0,-1 0-2 16,-2 3 1-16,8-1 0 15,-3-2 4 1,1-5-5-16,1-6 1 0,-7-8-2 15,0-12 0-15,0-11 0 16,0-3 5-16,0-8-5 16,0 1 0-16,0 3 0 15,0-1 1-15,-28 3 9 16,-6 0-7-16,1 1-3 16,-1-4 3-16,13 0-1 15,8-1 0-15,4-4 0 16,9 0-1-16,0 0 3 15,0 0-3-15,0 0-1 0,9 0-4 16,49 0-11-16,43-28 15 16,33-9 0-16,7 3 4 15,-21 0-4-15,-40 15 0 16,-41 17-1-16,-30 2-23 16,-9 5-82-16,-27 39-107 15,-41 14-455-15</inkml:trace>
  <inkml:trace contextRef="#ctx0" brushRef="#br0" timeOffset="84539">6102 1888 827 0,'0'0'199'0,"0"0"-60"16,0 0 34-16,0 0-29 16,0 0-58-16,0 0-23 15,0 0-25-15,0 4-12 16,7-4-8-16,-2 0-10 15,1 0 2-15,7 0-6 0,2-14 1 16,2-11 10-16,9-3-8 16,-8 1 3-16,-3 3-4 15,-3-7 8-15,-2 1-9 16,-1 0 7-16,-1 6-7 16,2 4 8-16,-7 9-8 15,0 5 3-15,-3 6 1 16,0 0-9-16,0 0-5 15,0 0 0-15,0 0-4 16,0 0 3-16,0 25-4 16,0 7 10-16,0 16-1 15,0-1 2-15,0 4-1 0,0 2 3 16,0-4-2-16,3 3-1 16,7-2 0-16,-8-6 0 15,1-9 0 1,-3-7 2-16,0-9-3 0,0-7 3 15,0-7-2-15,0 1 0 16,0-1-4-16,-24 6 0 16,-3-2 4-16,-4-2 1 15,7-1-1-15,6-4 0 16,8 2 7-16,4-2-5 16,6-2 1-16,0 0-3 15,0 0-1-15,0 0 1 16,0 0 0-16,27 0-5 15,38-12-16-15,26-17 21 16,32-6 4-16,-7 4-3 16,-25 12-1-16,-36 16-44 15,-42 3-74-15,-20 3-265 0</inkml:trace>
  <inkml:trace contextRef="#ctx0" brushRef="#br0" timeOffset="87793">8012 1774 423 0,'0'0'547'0,"0"0"-426"15,0 0 33-15,0 0-16 16,0 0-44-16,0 0-46 16,0 0-27-16,36-110-11 15,4 106 0-15,4 4-4 16,-9 0-1-16,6 0-2 16,-11 6-1-16,-6 22 3 0,-6 5-5 15,-8 10 0 1,-10 4 0-16,0 5 2 0,-12 6 1 15,-31 3-2 1,-7-4 2-16,-1-7-2 0,5-14 0 16,16-12 0-16,9-12 2 15,13-12-2-15,6 0 3 16,2 0 14-16,0 0 22 16,0 0-7-16,0 0-7 15,0 0-11-15,0 0-14 16,12 0-1-16,34 0 0 15,25-6 4-15,26-5 0 16,7 5-3-16,-1 4 1 16,-16-1 5-16,-29 3-7 15,-28 0 0-15,-27 0-17 0,-3 9-87 16,-36 13-280-16</inkml:trace>
  <inkml:trace contextRef="#ctx0" brushRef="#br0" timeOffset="90168">10187 1548 750 0,'0'0'230'16,"0"0"-122"-16,0 0 24 15,0 0-4-15,0 0-12 16,0 0-25-16,0 0-21 15,-116-3-19-15,116 0-15 16,0 3-6-16,0 0-13 16,0 0-14-16,25-5-3 15,18-1 0-15,9-2 0 16,9-1 3-16,-18 3-2 16,-17 6 0-16,-7 0-1 0,-6 0-1 15,-5 0 1 1,5 0 2-16,-10 0-2 0,2 12-3 15,-5-1 3-15,0 11-4 16,0 0 2-16,-2 3 2 16,-28 5 1-16,-10-5 0 15,0 3 1-15,-6-1 1 16,0-3-2-16,9-1-1 16,3-6 0-16,13-7 0 15,13-4 1-15,8-6-1 16,0 0 0-16,0 0 2 15,0 0-2-15,0 0-4 16,21 0-5-16,6 0 5 16,13 0 3-16,6 0 2 15,5 11-1-15,7 8 1 0,3 6-1 16,5 8 0 0,-5 5 1-16,-6 4-1 0,-15-2-3 15,-14 2 1-15,-20-5-4 16,-6 0 6-16,-21-7-10 15,-40-7 10-15,-21-7-1 16,-22-12-2-16,-1-4-4 16,8 0-7-16,24 0-12 15,24-9-40-15,36-16-104 16,13-25-193-16,74-24-196 16</inkml:trace>
  <inkml:trace contextRef="#ctx0" brushRef="#br0" timeOffset="90788">12587 1413 756 0,'0'0'333'16,"0"0"-168"-16,0 0-12 15,0 0-22-15,0 0-52 16,0 0-28-16,-13-84-27 15,10 84-4-15,0 0-13 16,0 0 0-16,-9 0-6 16,-4 7 1-16,0 12 5 15,-2 6-6-15,7 3 3 16,5-4-4-16,2 3 0 16,4 1 0-16,0-3 3 15,0 0-2-15,15-1-1 16,16 1 0-16,6 2 0 0,6 4 1 15,-1-1 1-15,-2 3 0 16,-6 3-2-16,-4 3 0 16,-6-1 1-16,-6-2 0 15,-8-6-1-15,-10-3 1 16,0-5-1-16,0-2 1 16,-28-7-1-16,-17-2 2 15,-14-5 4-15,-4-6 0 16,-8 0-5-1,7 0 0-15,9-6-1 16,12-7-13-16,9-4-15 16,20-5-33-16,14-11-118 15,3-13-182-15,39-12-507 0</inkml:trace>
  <inkml:trace contextRef="#ctx0" brushRef="#br0" timeOffset="90931">12537 1427 574 0,'0'0'276'0,"0"0"-88"0,0 0-22 16,0 0 26-16,0 0-104 16,0 0-58-16,153-47-25 15,-58 47-3-15,3 0 0 16,-13 0-2-16,-40 22-145 16,-45 0-494-16</inkml:trace>
</inkml:ink>
</file>

<file path=ppt/ink/ink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7:37.712"/>
    </inkml:context>
    <inkml:brush xml:id="br0">
      <inkml:brushProperty name="width" value="0.05" units="cm"/>
      <inkml:brushProperty name="height" value="0.05" units="cm"/>
      <inkml:brushProperty name="color" value="#ED1C24"/>
      <inkml:brushProperty name="fitToCurve" value="1"/>
    </inkml:brush>
  </inkml:definitions>
  <inkml:trace contextRef="#ctx0" brushRef="#br0">25 387 794 0,'0'0'162'0,"0"0"-64"0,0 0 41 15,0 0-6-15,0 0-37 16,0 0-37-16,0 0-20 16,-32-35-6-16,32 32-12 15,21 2-16-15,37-3-5 16,33-2 13-16,28-2 6 16,23-6 1-16,9 0 1 15,5-2-8-15,-3-1-1 16,-12 4 4-16,-12-4-12 15,-16 0 7-15,-22 7-5 0,-20 2-3 16,-23 2 2-16,-27 3 1 16,-8 0 1-16,-13 3 4 15,0-2 1-15,0-4 3 16,0-5 3-16,-31-3-4 16,-20-5-14-16,-10 2 0 15,-16-2 1-15,-2-3 2 16,2 3-2-16,6-2-1 15,17 4 2-15,18 3 1 16,17 5-1-16,16 7-2 16,3 2 0-16,0-2 0 15,0 2-3-15,24 0-9 0,19 2 11 16,18 17 1 0,7-5 3-16,1 6-2 0,5 1 0 15,-4 4-1-15,-2 5 4 16,-10 3-4-16,-13 0 0 15,-8 3 0-15,-13-3 0 16,-14-5 0-16,-10 1-1 16,-10 2 1-16,-38 2-2 15,-20-2-20-15,-4 4-74 16,4-8-112-16,22-2-349 16</inkml:trace>
</inkml:ink>
</file>

<file path=ppt/ink/ink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7:38.470"/>
    </inkml:context>
    <inkml:brush xml:id="br0">
      <inkml:brushProperty name="width" value="0.05" units="cm"/>
      <inkml:brushProperty name="height" value="0.05" units="cm"/>
      <inkml:brushProperty name="color" value="#ED1C24"/>
      <inkml:brushProperty name="fitToCurve" value="1"/>
    </inkml:brush>
  </inkml:definitions>
  <inkml:trace contextRef="#ctx0" brushRef="#br0">69 369 1081 0,'0'0'208'0,"0"0"-83"16,0 0 7-16,0 0-30 16,0 0-48-16,0 0-35 0,-19-84-19 15,19 124 1 1,19 22 1-16,2 6 6 0,-8 11-1 16,-5 6-1-16,-8-5 4 15,0-9-2-15,0-12-1 16,0-17-5-16,0-17 0 15,0-11 0-15,0-10-1 16,0-4 0-16,0 0 7 16,0-25 11-16,-8-19 2 15,-13-16-17-15,2-12-2 16,1-14 1-16,2-10-1 16,0-9-1-16,8-1 0 15,8 9-2-15,0 15 0 16,0 18-4-16,8 26 2 15,18 13-4-15,1 17-1 0,13 8 4 16,9 0-2-16,2 5 2 16,5 25-1-16,-7 12-4 15,-16 10 7-15,-12 14-2 16,-21 9 1-16,0 1 0 16,-43 1 2-16,-8-9-6 15,8-17 6-15,13-19-7 16,14-15-2-16,13-14 5 15,3-3 4-15,0 0 0 16,0 0-4-16,27 0-6 16,13 0 11-16,12 0 4 15,1 0-4-15,-2 0 0 0,1 8 0 16,-4 28-1 0,-4 6-1-16,-11 9 2 0,-12 2-1 15,-11-4 2-15,-10-5-3 16,0-13 4-16,-18-7-2 15,-28-10 1-15,-22-9 4 16,-8-5 0-16,-9 0-1 16,3-5-3-16,11-17-1 15,18 0-27-15,24 0-25 16,29-9-33-16,11-4-79 16,60-6-297-16</inkml:trace>
  <inkml:trace contextRef="#ctx0" brushRef="#br0" timeOffset="384">806 652 472 0,'0'0'550'0,"0"0"-400"16,0 0 43-16,0 0-50 15,0 0-65-15,0 0-31 16,-77-86-13-16,77 86-18 15,0 4-16-15,0 26 4 16,0 14-4-16,9 11 1 16,19 0 1-16,5 0-1 15,4-9-1-15,2-12 0 0,-2-15 0 16,-6-11-2-16,-4-8 2 16,-3 0 0-16,-1-8 8 15,-9-25 4-15,-4-6 13 16,-10-7 6-16,0-7-6 15,-15 2-11-15,-35-2-11 16,-11 11 4-16,-6 17-7 16,4 18-1-16,7 7-10 15,22 21-21-15,23 34-56 16,11 6-52-16,11-6-197 16,45-14-283-16</inkml:trace>
  <inkml:trace contextRef="#ctx0" brushRef="#br0" timeOffset="1936">1386 278 987 0,'0'0'266'15,"0"0"-58"-15,0 0-60 16,0 0-55-16,-33-143-38 15,33 138-14-15,0 5-16 16,0 0-20-16,0 11-5 16,0 33-9-16,14 14 9 15,9 19 5-15,-6 2-3 0,-2 7 1 16,1-1-2 0,0-5-1-16,-5-6-7 0,5-17-29 15,-4-13-41-15,0-10-47 16,-2-22-91-16,-2-12-39 15,8 0 28-15,8-24 68 16,4-28-36-16,-1-11-198 16,-9-6 392-16,-5-5 76 15,-7-3 95-15,-3 3 22 16,-3-4-17-16,0 10-15 16,0 5-38-16,0 10 1 15,-3 12 16-15,0 17 0 16,3 9-54-16,0 10-25 15,0 5-8-15,0 0-44 16,0 9-9-16,13 37-4 0,8 29 1 16,-3 20 3-16,-6 15 1 15,-9 0 5-15,-3-5-5 16,0-14 7-16,2-17-6 16,3-19-2-16,3-22-2 15,-2-13-39-15,1-18-22 16,-4-2-3-16,-3-2 29 15,0-29-26-15,0-13 20 16,-6-5 18-16,-22-7-32 16,-9 4 39-16,-8 3-3 15,-8 11 10-15,2 7-6 16,-1 9 7-16,6 11 10 0,9 4 2 16,16 4 14-16,14 3 19 15,7 0-8-15,4 0-25 16,36 0-2-16,14 0 17 15,17 0-6-15,14 0 1 16,4 0-1-16,3 0-4 16,-9-4 4-16,-17 2-8 15,-11-1 14-15,-15 3 2 16,-13 0 5-16,-11 0-2 16,-6 0-4-16,-10 0-1 15,0 0-2-15,0 0 3 16,0 0 10-16,0 0 4 15,-16 0-10-15,-15 0-11 0,-9 3-11 16,10 24 0-16,-1 9 0 16,16 5 0-16,12-2 1 15,3-1 4-15,0-5-5 16,34-5 2-16,11-6 4 16,8-9-6-16,5-10 9 15,0-3-5-15,-7 0 1 16,-7 0-2-16,-17-16 5 15,-6-12-5-15,-11-8 4 16,-7-13-1-16,-3-6 0 16,0-3 10-16,-22 6-7 15,-12 8 2-15,-5 16 1 0,2 6-6 16,7 14-5-16,2 8-2 16,9 0-4-16,1 0 0 15,-1 30 5-15,5 14 1 16,4 4-1-16,10-3-3 15,0 0 3-15,46-6 1 16,12-12 1-16,3-8 1 16,4-8-2-16,-7-11-1 15,-7 0 2-15,-1 0 0 16,-8-19 3-16,-8-11-3 16,-1-6 3-16,-2 3-5 15,-10 3 6-15,-2 7-5 16,-14 11 9-16,3 5-4 15,-6 7-5-15,7 0-1 16,4 0-6-16,5 4 1 0,6 20 3 16,-3 3 0-16,-2 6 2 15,2 3 0-15,0-3 1 16,1-5 0-16,3-12-1 16,-4-8 0-16,-2-5 0 15,2-3 0-15,3 0 4 16,7-22 1-16,-1-14-1 15,4 0-1-15,-7 4 0 16,-9 4-2-16,1 9 0 16,-6 3 0-16,-5 7-1 15,-5 9 0-15,7 0-4 16,-2 0-2-16,5 0 2 0,6 17 0 16,-1 5 2-16,0-3 2 15,-3 0-1-15,0-8 0 16,-5-8-2-16,-4-3 1 15,0 0 2-15,9 0 1 16,6-22 8-16,3-6-8 16,5-4 1-16,-5 1-1 15,-3 7 0-15,-2 5 0 16,-4 8-1-16,-2 5 0 16,-2 6-2-16,5 0-3 15,2 0 0-15,1 13 3 16,-4 15 2-16,0-1-40 15,0 6-89-15,6-5-148 16,13-9-163-16</inkml:trace>
  <inkml:trace contextRef="#ctx0" brushRef="#br0" timeOffset="2113">3931 451 938 0,'0'0'113'15,"0"0"18"-15,0 0 13 16,0 0-64-16,0 0-80 16,0 0-3-16,151-11-4 15,-27 11-30-15,32 0-112 0,19 0-168 16</inkml:trace>
</inkml:ink>
</file>

<file path=ppt/ink/ink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7:41.478"/>
    </inkml:context>
    <inkml:brush xml:id="br0">
      <inkml:brushProperty name="width" value="0.05" units="cm"/>
      <inkml:brushProperty name="height" value="0.05" units="cm"/>
      <inkml:brushProperty name="color" value="#ED1C24"/>
      <inkml:brushProperty name="fitToCurve" value="1"/>
    </inkml:brush>
  </inkml:definitions>
  <inkml:trace contextRef="#ctx0" brushRef="#br0">1 228 940 0,'0'0'162'16,"0"0"5"-16,0 0 11 15,0 0-74-15,3-154-32 16,-3 143-20-16,0 6-12 0,0 5-12 15,0 0-10-15,0 0-18 16,0 0 0-16,0 33-12 16,-3 14 12-16,3 17 3 15,0 9 1-15,0 1-3 16,0 4 2-16,19-13-1 16,10-8-1-16,11-18-1 15,4-16-2-15,4-21 0 16,2-2 2-16,4-11 2 15,-2-30 3-15,-2-8-2 16,-11-12 1-16,-12-5-2 16,-11-6 2-16,-10-7-1 0,-6 5 3 15,0 7 1 1,-13 21 5-16,-6 18 4 0,8 12-2 16,5 13-2-16,2 3-6 15,4 0-6-15,0 19-4 16,0 34-10-16,0 21 14 15,0 11 2-15,0 6-1 16,21-9-1-16,16-13-1 16,13-10-8-16,8-27-11 15,3-13 9-15,0-14 7 16,-3-5 4-16,-10-8 2 16,-1-25 1-16,-10-2 1 0,-13-7 1 15,-8 1 0 1,-14 3 2-16,-2 7 8 15,0 7 1-15,0 10-3 0,0 9-1 16,0 5-8-16,0 0-4 16,0 5-9-16,0 37-2 15,0 17 11-15,0 8 1 16,0 4 1-16,0-5 0 16,0 0-1-16,0-8 0 15,0-14 0-15,0-14-1 16,9-13-1-16,-6-15 1 15,1-2 3-15,-4 0 2 16,6-2-3-16,-4-27 10 16,1-14-9-16,-3-9 2 15,0-9-5-15,0-4-1 0,-3-9 0 16,-15-1 1-16,2-2 2 16,5 11-2-16,8 19 0 15,3 16 0-15,0 16-5 16,9 15 0-16,28 0-19 15,11 0 14-15,7 35-4 16,-2 9 5-16,-14 0-2 16,-12 0 6-16,-14-6-10 15,-13-7 3-15,0-4-14 16,-40-5-23-16,-42 6-53 16,-34-1-194-16,-10-1-384 15</inkml:trace>
</inkml:ink>
</file>

<file path=ppt/ink/ink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7:42.309"/>
    </inkml:context>
    <inkml:brush xml:id="br0">
      <inkml:brushProperty name="width" value="0.05" units="cm"/>
      <inkml:brushProperty name="height" value="0.05" units="cm"/>
      <inkml:brushProperty name="color" value="#ED1C24"/>
      <inkml:brushProperty name="fitToCurve" value="1"/>
    </inkml:brush>
  </inkml:definitions>
  <inkml:trace contextRef="#ctx0" brushRef="#br0">336 410 856 0,'0'0'173'0,"0"0"-26"15,0 0 21-15,0 0-56 16,0 0-37-16,0 0-41 15,0-28-34-15,0 75 2 16,0 19 19-16,-7 8 0 16,-4 0 0-16,-5 3-9 15,4-11 4-15,-3-11-14 0,8-21 7 16,2-15-7-16,5-17-1 16,0-2 3-16,0 0 4 15,0-30 21-15,0-20 0 16,10-26-22-16,17-15-1 15,0-19-5 1,9-8 0-16,-2-3 5 0,0 5-4 16,-4 28-1-16,-6 28-1 15,-11 29-3-15,-4 26 3 16,-2 5-2-16,4 25-9 16,2 38 0-16,2 22 8 15,-3 17 3-15,0 5 1 0,12-2 1 16,8-9-2-16,-3-8-4 15,5-19-21 1,-9-14-36-16,-10-14-50 0,-9-16-118 16,-6-15-65-16,-9-10-238 15</inkml:trace>
  <inkml:trace contextRef="#ctx0" brushRef="#br0" timeOffset="1013">0 723 540 0,'0'0'253'16,"0"0"-122"-16,0 0-60 16,205-33 48-16,-74 30 1 0,23-2-53 15,4 1-30 1,-12 0-6-16,-20-2 0 0,-32 4 5 16,-33-2 0-16,-30 4-5 15,-12 0 9-15,-14 0 1 16,-5 0-4-16,0 0-4 15,0 0-9-15,0 0-4 16,0 0-10-16,0 6-10 16,7 13-2-16,-1 14 2 15,2 14 0-15,-3 11 7 16,-5 11-5-16,0 2 3 16,0 4 1-16,-10-7-3 15,-6-10 2-15,11-14 0 16,2-17-3-16,3-13 1 15,0-9-1-15,0-5 0 0,0 0 9 16,0 0-4 0,0-27 18-16,0-17-5 0,-3-16-16 15,-1-13-4-15,4-19 4 16,0-5 0-16,0-2-6 16,7 1 2-16,17 12-1 15,3 26-5-15,1 21 4 16,6 23-7-16,2 16 1 15,0 0 7-15,1 11-5 16,-6 21-4-16,-9 10 5 16,-11 2 0-16,-11 0-4 15,0-3-5-15,-3-5-1 0,-27-5-5 16,2-10-7-16,7-7 3 16,5-9 2-16,16-3 9 15,0-2 13-15,0 0 5 16,7 0-5-16,33-12 0 15,18-22 5-15,9-2 0 16,-6 4-2-16,-12 9-1 16,-19 10-2-16,-14 5 2 15,-14 8 2-15,-2 0 12 16,0 0 0-16,0 0-8 16,0 0 0-16,0 0-6 15,0 0-2-15,8 24-7 0,0 24 7 16,2 11 8-16,-1 7 1 15,-4 6-7-15,-5 0 4 16,0-7 5-16,0-1-5 16,0-9-2-16,-3-9-3 15,3-16 0-15,-2-10 5 16,2-11-6-16,0-9 1 16,0 0-1-16,0 0 11 15,0-23 12-15,0-24-4 16,0-16-18-16,0-11 3 15,0-8-3-15,-13-7 2 16,1 2-3-16,2-4 1 16,5 11-1-16,5 12 0 15,0 20-1-15,0 21-3 16,0 16-8-16,27 11 7 0,12 0-2 16,11 13 2-16,-7 21 2 15,-4 5-2-15,-12-1 2 16,-8 0-4-16,-12 4-5 15,-7-4-14-15,0-2-11 16,-31-6-9-16,-15-5-52 16,4-6-71-16,-2-2-91 15,20-6-34-15,24-9-369 16</inkml:trace>
  <inkml:trace contextRef="#ctx0" brushRef="#br0" timeOffset="1607">1952 717 636 0,'0'0'184'0,"0"0"-61"0,0 0-2 16,0 0 18-16,0 0-32 16,0 0-3-16,50-79-30 15,-50 76-28-15,0 3-5 16,3 0-20-16,8 0-20 16,20 3 1-16,6 21-2 15,9 12 4-15,0 6-4 16,-10-1 0-16,-2 3-4 15,-10-3 2-15,-9-8 1 16,-5-6-1-16,-10-4-3 16,0-10-7-16,-18-4 4 15,-13-9 5-15,-3 0-3 16,7 0 6-16,11-17 0 0,16-13 5 16,0-17-1-16,19-11 2 15,36-13-4-15,9-3 1 16,-1 7-1-16,-13 18 2 15,-16 19-2-15,-13 14 3 16,-5 10-4-16,-5 1 4 16,5 5-5-16,2 0 0 15,-2 0-1-15,2 7-3 16,-6 13-1-16,-2 10 5 16,-5 6-8-16,-2 8 5 15,3 3 3-15,1-1 0 0,1-5 0 16,5-7 0-16,6-13 4 15,-1-9-2 1,6-12 1-16,-3 0 2 0,3-3 6 16,2-25 11-16,-5-4 9 15,-9-4-5-15,-10-6-8 16,-2 4-2-16,0-3 0 16,-21-3-12-16,-16 8-4 15,-2 3-5-15,3 14 1 16,2 15-2-16,3 4-11 15,1 4-53-15,9 29-47 16,2 11-130-16,10-3-98 16</inkml:trace>
  <inkml:trace contextRef="#ctx0" brushRef="#br0" timeOffset="2813">3071 649 599 0,'0'0'266'0,"0"0"-112"16,0 0 5-16,0 0-1 15,0 0-38-15,0 0-53 16,3-129-16-16,-9 121-11 15,-3 4-14-15,2 4-15 0,-4 0-11 16,-10 0-9-16,-5 26 9 16,5 12 3-16,5 6-3 15,16 0 2-15,0 0 0 16,5-8-2-16,27-5-1 16,8-18-5-16,0-9 5 15,-1-4 1-15,1 0 4 16,-12-24 0-16,-4-6 3 15,-11-2 0-15,-7-4 0 16,-6-3 1-16,0 6 7 16,0 8 4-16,0 12 2 15,-10 7-8-15,4 3 1 0,6 3-14 16,-3 0-1-16,1 11-9 16,2 25 5-16,0 11 5 15,0 2 2-15,0 1 0 16,8-6-1-16,18-12 0 15,6-7-1-15,5-14-5 16,3-6 2-16,6-5 3 16,0-5 6-16,2-31-1 15,2-9 0-15,-2-9-1 16,-8-6 0-16,-4-1-2 16,-2 6 3-16,-10 9-5 15,-2 18 0-15,-10 15 0 16,-6 10 0-16,4 3-1 15,1 0-8-15,8 16 2 0,2 18 6 16,0 1-4-16,-5 1 3 16,-6-9 2-16,-4-10 0 15,-4-9-2-15,-2-5 2 16,0-3 1-16,0 0 1 16,0 0 5-16,0-11 1 15,0-14-6-15,0 1 4 16,-15-2-6-16,3 5-4 15,-3 4 3-15,2 3 1 16,-1 6 0-16,-2 8-5 16,-2 0-2-16,-3 0-4 0,-1 16 11 15,1 23-5 1,8 11 3-16,8 2 1 0,5 3 0 16,0-6-1-16,24-5 0 15,13-5 2-15,8-14-11 16,5-9 6-16,-2-11 5 15,1-5 1-15,-6 0 1 16,-6-21 0-16,-5-17 6 16,-3-15-2-16,-8-13 2 15,-10-8 12-15,-11-6 1 16,0-2-2-16,-5 7 6 16,-22 15-4-16,5 19-1 15,7 18-4-15,9 10-2 16,2 13-4-16,4 0-10 15,0 0-2-15,-3 43-16 0,3 21 17 16,-3 18-2 0,-2-2 5-16,5-3-4 0,0-6-2 15,0-10 4-15,0-12-8 16,21-6 2-16,0-19 4 16,0-8-3-16,4-8 3 15,-1-8-4-15,7 0 6 16,3 0 7-16,3 0-2 15,-5-11-1-15,2-2-4 16,-3-1 0-16,-1 5 0 0,4 1 0 16,3 6-13-1,-4 2-2-15,4 0-9 0,2 0-7 16,-2 13 1 0,0 7-15-16,-3 2-25 0,-7-3-88 15,-3-8-214-15,-8-6-596 16</inkml:trace>
  <inkml:trace contextRef="#ctx0" brushRef="#br0" timeOffset="4195">3290 552 496 0,'0'0'101'0,"0"0"-10"16,0 0-8-16,0 0-24 16,0 0-20-16,0 0-5 15,0 0 9-15,0 0 7 16,0 0-11-16,0 0-1 16,0 0 0-16,0 0 2 15,0 0 13-15,0-2 0 0,0-7 13 16,0 2-5-16,-2-5-36 15,-10-4-21-15,-6 5 2 16,-3-1-6-16,-2 5 0 16,-1 1-6-16,3 6 2 15,2 0-11-15,-2 0-54 16,2 6-70-16,1 15-99 16,9 10-528-16</inkml:trace>
</inkml:ink>
</file>

<file path=ppt/ink/ink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7:52.831"/>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329 417 454 0,'0'0'66'16,"0"0"-3"-16,0 0-7 15,0 0 11-15,0 0-2 16,0 0-32-16,0 0-1 16,-107-24 0-16,107 24 10 15,0 0 17-15,0-6-3 16,0 6-5-16,0-2 2 16,0 2-8-16,0 0-19 15,3-3 1-15,12-3-11 16,6-2-3-16,11-3-4 0,7 3 1 15,17-3 6-15,10 3-1 16,26-6 7 0,18 1 5-16,18-2-16 0,10 3-1 15,2 8-7-15,-2 4 3 16,-9 0 3-16,-7 0-7 16,-9 0 2-16,-4 0-1 15,2 0 1-15,2 0 1 16,2-8 3-16,5-6 2 15,14 3 4-15,10-3-7 16,12 3 3-16,6 3-2 16,-12 3-3-16,-20 1-4 15,-8-1 2-15,-5-4 1 0,-1-1-3 16,0-4 1-16,-3-3 0 16,-2 4 0-16,-5 2-2 15,1 0 0-15,3 3 2 16,-2 2-1-16,-2 4-1 15,-5 2 2-15,-6 0 0 16,-7 0-1-16,-7 0-1 16,-6 0 0-16,-2 0 3 15,10 0-3-15,9 0 0 16,11 0-1-16,16 0 4 16,5-4-4-16,0-4 2 15,-5 3-2-15,-11-1 1 16,-7 1-1-16,-6-3 1 15,-7 2 0-15,-3 1 0 0,-2-7-1 16,2 7 3 0,-2-6-2-16,-1 3 0 15,1 2 1-15,-8 4-1 0,-4 2 0 16,-10 0 3 0,-8 0-2-16,-11 0-1 0,1 0-3 15,-4 2 1-15,4 4 2 16,7 5 1-16,8-8-1 15,11 5 2-15,15-6-2 16,1-2 1-16,3 4 0 16,4-2 0-16,-6-2-1 15,5 0 2-15,-4 0 0 16,0 3-2-16,-4 0-1 16,-4-1 0-16,0 1-1 15,1 0 1-15,3-3 1 16,2 3 0-16,3-1 0 15,4 1-1-15,1 0 0 0,-3 0 1 16,-3-3 0-16,-5 0 0 16,-11 0 0-16,-7 0 0 15,-1 6 0-15,-2-4 0 16,10 0 2-16,-1-2-2 16,3 0-1-16,7 0 1 15,2 0 0-15,2 3 6 16,-8-3-10-16,-4 3 8 0,-3 0-8 15,3-1 9-15,-1 2-9 16,2 2 8-16,4-6-5 16,2 0 1-16,6 0 0 15,-2 0-1-15,-4 0 1 16,-5 0 0-16,-11 0-2 16,-2 0 1-16,5 0 0 15,6 0 1-15,12 2 0 16,6 1 0-16,8-1 0 15,3 1 2-15,-4-3-2 16,1 0 0-16,4 0 0 16,-11 0 1-16,-2 0-1 15,-9 0 0-15,-11 0 1 0,-1 0-1 16,2 0 1 0,1 0 1-16,-1 0 0 0,3 0-2 15,-2 0 0-15,-8 0-2 16,-5 0 2-16,-8 0 2 15,-10 0-1-15,-8 0-2 16,-3 0 1-16,-8 0 0 16,-3 0-1-16,-9 0 1 15,-9 0 0-15,0 0 2 16,0 0-2-16,0 0 0 16,0 0-2-16,0 0 0 15,0 0 1-15,0 0 1 16,3 0 0-16,-3 0-5 0,0 0 5 15,0 0 1-15,0 0-1 16,0 0-2-16,0 0-10 16,-12 0-45-16,-24 0-85 15,-20 0 21-15,-17 5-84 16,-15 4-211-16</inkml:trace>
</inkml:ink>
</file>

<file path=ppt/ink/ink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27:59.92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446 739 268 0,'0'0'198'0,"0"0"-71"16,0 0 13-16,0 0 7 15,0 0-48-15,-162-93-20 16,151 82-4-16,4 5-26 16,7 6-3-16,0 0-21 15,0 0-13-15,0 0-7 16,0 0-3-16,0 0-2 16,0 0 1-16,0 0-1 15,0 0 0-15,0 0-4 0,34 0 1 16,48 0 3-1,55 0 5-15,59 0 1 16,63 0-5-16,45-14 2 16,29-10-3-16,32-5 1 0,5 0 6 15,-12-4-4-15,-28 3-3 16,-64 11-1-16,-64 10 0 16,-73 6 0-16,-60 3 1 15,-45 0-1-15,-24 0-2 16,-21 0-10-16,-83 6-42 15,-63 13 43-15,-62 2-9 16,-25-1 9-16,-27 0 6 16,2 1 6-16,1 1-3 15,0 6-7-15,9 2 9 16,7 3-1-16,5-2 2 0,30-4 0 16,36-5 1-16,44-4 0 15,40-9 1-15,46 0-1 16,30-7 0-16,25-2 0 15,6 0-1-15,37 0-15 16,46 0 6-16,51-20 4 16,55-15 10-16,40-1-2 15,28 1-3-15,-3-3 2 16,-22 7 0-16,-25 9 3 16,-33 2-2-16,-33 16-2 15,-39 1 11-15,-38 3-7 16,-30 0-3-16,-29 0-1 0,-5 0 3 15,-3 0 11-15,-73 0 2 16,-56 0 4-16,-61 22-21 16,-45 5 1-16,-24 1-3 15,-7-1 3-15,12-5-1 16,22 1 1-16,33-4-1 16,44-3 0-16,44-8 0 15,46-3 2-15,36-2-2 16,19-3 3-16,13 0 6 15,0 0-9-15,37-5 3 16,42-22-2-16,50-12 1 16,60-10 1-16,49-4-2 15,25 1-1-15,0 8 1 0,-28 11 0 16,-42 11-1-16,-59 8 6 16,-60 11-5-16,-47 3-2 15,-27 0-13-15,-55 0-20 16,-67 17 25-16,-58 16-16 15,-41 10 6-15,-17 2 14 16,5-1 5-16,29 0 1 16,30-8 0-16,33 0 0 15,28-9 1-15,25-3-2 16,20-1 0-16,23-10 0 16,21-2-1-16,16-5 0 15,8-6-2-15,0 2 2 0,13-2-6 16,51 0 7-16,49 0 7 15,62 0-5-15,54-13-1 16,36-13 5-16,13-3-5 16,-14 2-1-16,-44 1 2 15,-49 6 1-15,-65 5-2 16,-50 6 0-16,-51 1-1 16,-10 5 0-16,-69 1-13 15,-54 2 6-15,-46 0 7 16,-34 13-1-16,-20 11 1 15,-2 3 0-15,10-6 0 16,17 4 4-16,21-3 0 16,23 0 2-16,37-6 1 15,36-5 0-15,46-5 8 16,28-6-3-16,12 3-12 0,22-1-5 16,44-2 5-16,48 0 15 15,45 0-2-15,36-19-10 16,28-14-1-16,6 0 3 15,-6 3-5-15,-28 5 0 16,-39 9 0-16,-58 10 1 16,-48 6-1-16,-45 0-1 15,-10 0-24-15,-77 14-4 16,-60 22 19-16,-44 11 10 16,-34 2-2-16,-4-5 2 0,33-8 2 15,38-6 1 1,45-5-2-16,36-6 1 0,25-6 1 15,17-1-2-15,18-7 1 16,6-2-2-16,6 0-2 16,0 0-2-16,40 2 4 15,63-5 0-15,80 0 6 16,86-27 10-16,67-12-16 16,22 4 3-16,3 7 1 15,-31 5 2-15,-46 10-6 16,-49 2-2-16,-66 8 2 15,-72 0 0-15,-51 1-1 16,-43 2-2-16,-19 0-16 16,-85 5 12-16,-63 28 7 15,-74 12 5-15,-37 0-3 0,-21 0 2 16,-2-4 0 0,15-5 0-16,8-3 1 0,15-9 1 15,28-1 2-15,33-4 3 16,52-6-6-16,62-7 3 15,45-6 6-15,40 0 10 16,21 0-24-16,77 0 0 16,71-8 11-16,77-20-5 15,72-10-3-15,49-6-3 16,27 0 1-16,3 0 3 16,-24 8 3-16,-36 6-7 15,-53 8-3-15,-49 7-12 0,-55 8 10 16,-45 4 5-16,-50 3 0 15,-39 0 1-15,-30 0-2 16,-16 0-4-16,-34 3-10 16,-79 22 1-16,-73 8 3 15,-68 3 11-15,-36 2 0 16,-22-5 2-16,6 0 2 16,12 0-4-16,16 0-1 15,13 0 1-15,14 0 0 16,16-8 0-16,34-6 0 15,48-8 1-15,58-6 1 16,52-5 6-16,43 3-3 16,19 3-5-16,66-4 0 15,58-2 2-15,65 0 2 16,64 0 3-16,49-21-6 0,49-13 6 16,34-4-5-16,8 1-3 15,-9-6 1-15,-42 13 0 16,-49 5-2-16,-53 12 1 15,-52 13 0-15,-44 0 2 16,-56 0 0-16,-46 0 1 16,-40 0-2-16,-21 0-5 15,-55 2-5-15,-79 9-23 16,-77 6 25-16,-74 2-10 16,-48-5 17-16,-30-1 1 15,-12 1-2-15,2-3 4 16,11 8-3-16,15 3 1 15,25 1 0-15,36 1 0 16,41-8 3 0,49-1 1-16,40-5 2 0,26 1-3 15,19 3-2-15,16-3-1 16,26 0 1-16,28-5-1 0,27-6 1 16,14 0-1-16,37 0 0 15,60 0 0-15,68-14 4 16,60-6-1-16,50 4 0 15,37 4-2-15,7 8 1 16,17 1 5-16,8-2-3 16,2 0-2-16,-4-4-1 15,-28 3-1-15,-32-4 0 16,-38 4 1-16,-38-5 0 16,-39 2 3-16,-35 4-4 0,-31-1 3 15,-31 4-3-15,-37 2-1 16,-20 0 0-16,-13 0-7 15,-16 0-7-15,-53 0-19 16,-52 0 33-16,-49 0-42 16,-41 0 41-16,-24 8-2 15,-9 3 4-15,11 5 4 16,25-2-3-16,52 1 3 16,58-8-1-16,56-7 1 15,42 3-4-15,58-3 7 0,77 0-7 16,79 0 10-16,63-10-4 15,38-13-3-15,0-2 1 16,2 4 2-16,1 1-3 16,-12 9-3-16,6 2 0 15,-13 9-1-15,-18 0 0 16,-12 0 1-16,-18 4 3 16,-22 9-2-16,-16 1 1 15,-13-3 3-15,-20-6-3 16,-27 1 0-16,-28-1-1 15,-28-2-1-15,-17-3 0 16,-6 0 1-16,-5 0 2 16,5 0 6-16,-3 0-1 0,-10-6-3 15,-13 1 3 1,-14-3-2-16,-13 2 1 0,-8 1-1 16,-10 2 2-16,-3 0-4 15,0 1 2-15,0 2-3 16,0-3 0-16,5 3-3 15,8 0-2-15,5 0 2 16,7 0 2-16,-4 0-2 16,-8 0 1-16,-8 0-1 15,-5 0 1-15,0 0 0 16,0-3-2-16,0 3 0 16,0-1-16-16,0-3 17 15,0 4 4-15,0 0 2 16,0 0-3-16,0 0-3 0,9 0-7 15,25 0 0-15,24 0 7 16,18 0 8-16,19 0-4 16,9 0-1-1,9 0 2-15,19 0-2 16,11 0-3-16,16 0 0 16,15 0 2-16,6-3-1 0,-2 0 3 15,-1-3-4-15,-11 4-1 16,-12 2 1-16,-9-6 1 15,-21 1-1-15,-13-1 0 16,-26 1 0-16,-21 2 0 16,-20 3 2-16,-15-3-3 15,0 3 1-15,-2 0 0 16,0 0 1-16,7-2 1 16,5 2-1-16,11-6-1 0,8 1 3 15,9-1-3-15,4-2 1 16,-5 2 1-16,1 1 2 15,4-3-4-15,5 2 0 16,4 1-1-16,-9 2 1 16,-11 0 0-16,-20 3 0 15,-16-2 4-15,-11 2-7 16,-10 0 6-16,-3-4-3 16,3 4 1-16,2 0 2 15,11 0-3-15,11 0 0 16,7 0 0-16,6 0 0 15,-4 0 0-15,-6 0 0 0,-7 0 0 16,-15 0 0-16,-5 0 0 16,-3 0 1-16,0 0 5 15,0 0 7-15,0 0 9 16,-18-7-7-16,-1 1-2 16,8 0-9-16,-2 6-2 15,13 0-1-15,0 0-2 16,0 0-2-16,0 0 3 15,0 0 1-15,0 0-1 16,0 0-5-16,0 0-8 16,19 0 13-16,-1 0 2 15,1 0 0-15,-1 0 0 16,0 3 2-16,1-3-4 16,11 3 1-16,12-1-1 0,11-2 3 15,5 0-3 1,0 0 3-16,-18 0-3 15,-16 0 0-15,-9 0 2 0,-15 0-2 16,0 0 0-16,0 0 8 16,0 0 0-16,-3 0-6 15,-25-5 3-15,-12-8-2 16,-11-1-3-16,-17 0 0 16,-11-3 0-16,-12-2-4 15,-9-3 1-15,2 3-3 16,11 4-15-16,21 5-6 15,19 8 11-15,17-2-5 16,9 4-12-16,5 0 21 0,3 0 9 16,8 0 3-16,2 0 0 15,3-1 2-15,0 1 5 16,0-7-1-16,8 0-6 16,39-4 0-16,17-4-4 15,18-1 4-15,8-1-1 16,-3 1 2-16,-13 2 0 15,-13-3 3-15,-16 4-2 16,-19 2-2-16,-15 0 4 16,-11 6 10-16,0-7 14 15,-5 4-28-15,-41-3-2 0,-19 3-4 16,-17 5-5-16,-13 3 11 16,-3 0 0-16,5 6 9 15,3 7-9-15,5-2 1 16,9-5-1-16,20-4 5 15,22-2-3-15,23 0 3 16,11 0 9-16,0 0 3 16,40-4-11-16,26-23-1 15,19-2-2-15,10-1-1 16,-5 0 0-16,-11-3-1 16,-5 2-2-16,-10 1 2 15,-6 5-1-15,-22 9 1 0,-11 5 2 16,-17 6-3-16,-8 5 0 15,0-4 3-15,0 4 2 16,0 0 3-16,-14-8-8 16,-30 3 0-16,-23-1 1 15,-15 1-1-15,-10 5 0 16,10 0-2-16,8 0 2 16,16 0 0-16,18 0 0 15,22 0 0-15,9 0-5 16,9 0 2-16,0 0-1 15,12 0-13-15,43 0-13 16,24 0 30-16,16-8 5 16,-3-9-4-16,-7 1-2 15,-14 5 0-15,-17-3 1 16,-17 5 1-16,-21 5-1 0,-16 4 1 16,0 0 3-16,-6-7-4 15,-46 7-12-15,-31 0 11 16,-33 0-5-16,-34 0 6 15,-36 17 2-15,-31 2 3 16,-34-2-2-16,-21 0 4 16,-6-9 6-16,-2-3-5 15,8-2-3-15,12-3-1 16,15 3-3-16,25 5-2 16,40-3-4-16,33 3 5 15,35 3 0-15,17-2-1 16,0-1-4-16,6 0 4 0,6-8-6 15,22 0 4-15,25 0-2 16,30 0 0-16,9 0-4 16,86 0-34-16,60-16 35 15,65-6 7-15,37 5 2 16,11 12 1-16,-3 5-1 16,-16 0 1-16,-26 0-2 15,-29 3-2-15,-22 2 0 16,-28-2 2-16,-22-3 0 15,-21 0 1-15,-26 0-1 16,-29 0 0-16,-24 0 0 16,-16 0 0-16,-9 0-12 15,-75 11-14-15,-59 2 26 16,-65 7 8-16,-57-4-4 16,-13 4 2-16,6 2-6 0,31 3 1 15,45-1-1-15,33 1 0 16,39-6-3-16,41-5 3 15,41-8 3-15,42-4 1 16,39-2-4-16,95 0 8 16,77 0 13-16,71-24-11 15,33 4-10-15,-11 1-4 16,-10 7-39-16,-35 5 22 16,-29 4 20-16,-35 3 1 15,-49 0 0-15,-43 3-1 16,-55 10 1-16,-33-2-1 15,-15-6-5-15,-15 4-16 0,-68 5 20 16,-60 2 2-16,-74 6 10 16,-55 1-7-16,-47-4 1 15,-22-6 6-15,-1 1-1 16,15-8 0-16,52 2-8 16,69-3 6-16,84-2-2 15,71 0 2-15,51-3-7 16,12 0 0-16,80 0 0 15,58 0 15-15,54-16-5 16,44-1-6-16,23 0 1 16,17 4-4-16,14-1 0 0,1 5-1 15,-15 7-3 1,-36 2-2-16,-59 0-7 0,-64 0 7 16,-68 11 1-16,-53 0 1 15,-26 3-28-15,-89 5 17 16,-61 3 14-16,-68 0 7 15,-34 0 0-15,-39-6 10 16,-13-1 2-16,-4-5-1 16,-7 4-16-16,21 0-2 15,43-1 0-15,65-5 1 16,77-5 1-16,76-3-1 16,51 0-1-16,64 0-17 15,86 0 17-15,76-3 17 16,46-12-16-16,24-2 5 0,-2 5-6 15,-31 4 0-15,-40 3-6 16,-43 5-3-16,-58 0-7 16,-51 0 7-16,-37 0 5 15,-34 0-12-15,-68 0-49 16,-73 0 49-16,-78 8 16 16,-69 9 7-16,-67 2-7 15,-54-6 0-15,-33 2 0 16,-32 4 0-16,-4-2 4 15,21-2 14-15,47 5 9 16,64-6-8-16,97 2-8 16,93-11 2-16,88-1-8 15,68-4-5-15,52 0-1 0,83 0 1 16,76-20 12 0,51-10-7-16,56-11 4 0,28-1-8 15,5-5-1-15,-4 3-6 16,-35 6-1-16,-42 5-44 15,-62 14 15-15,-68 5 29 16,-76 12 7-16,-64 2-8 16,-77 0-35-16,-100 0 35 15,-88 13 8-15,-62 6 1 16,-52 0 1-16,-25 4 7 16,-2-2-4-16,9 2 3 15,32-7-4-15,55-4 6 0,70-10-5 16,82 0 2-1,78-2 2-15,72 0-6 0,42 0 17 16,112-24-8-16,86-17 5 16,89-14-12-16,54-9-4 15,29 1 4-15,-7 6-2 16,-30 12-3-16,-49 10-6 16,-59 13-7-16,-60 8 8 15,-62 9 4-15,-60 5 1 16,-52 0 0-16,-29 0-9 15,-97 0-21-15,-66 2 30 16,-75 17 6-16,-66 6-2 16,-44 3 1-16,-33 2 2 15,-15-1 0-15,-4-1 0 16,20-5-1-16,35-10-1 16,59-2 1-16,73-5-1 15,79-4-1-15,72-2-1 0,59 0-3 16,28 0-4-16,90-21 4 15,69-21 8-15,86-7-2 16,73 0-6-16,61-1 2 16,43 3-2-16,15 9-2 15,-27 15-1-15,-58 12-5 16,-86 11-36-16,-101 0 29 16,-94 0 12-16,-92 0-1 15,-63 0-34-15,-125 23 38 16,-92 1 2-16,-72-1 1 0,-42-2 8 15,-24-4-3-15,-10-4 8 16,3 1-8-16,4-5 5 16,20-1-10-16,28 0 10 15,37 1-5-15,58 1-3 16,70 1-2-16,77-2 0 16,70-9 0-16,61 2-3 15,30-2-1-15,92 0 1 16,68 0 9-16,61-11 1 15,51-16-7-15,20-3-3 16,1-6-9-16,-14 3-15 16,-44 3 14-16,-51 11 6 15,-58 7-3-15,-61 9 3 0,-50 3 2 16,-38 0 1 0,-25 3-31-16,-80 22 28 0,-55 9 4 15,-58 4 0-15,-43 0 2 16,-37-2 0-16,-16 0-2 15,-5-3 9-15,-6-2-9 16,25-2 3-16,32-7 2 16,51-6 13-16,79-4 2 15,67-10-6-15,64 4-13 16,39-6-1-16,99 0 0 16,76 0 13-16,61-20-13 15,42-12-1 1,19 4-37-16,-21 6 26 15,-30 2-6-15,-62 13 6 16,-77 5 3-16,-63 2 4 0,-80 0-6 0,-43 2-29 16,-107 31 10-16,-78 5 30 15,-58 6 2-15,-31-6 1 16,-9 4-3-16,29-1 2 16,53-8 1-16,67-5-2 15,76-9 12-15,58-8-13 16,38-6-1-16,7-5-12 15,77 0 11-15,53-2 2 16,58-29 8-16,32-10-3 16,20 0-2-16,9 1 0 0,-19 5-1 15,-28 11-2-15,-35 2-2 16,-59 14 2-16,-49 4 0 16,-40 4-1-16,-24 0-9 15,-45 12-13-15,-50 18 23 16,-45 9 19-16,-32 4-13 15,-14-1-2-15,9-1 6 16,24-8-3-16,45-5 1 16,47-12 3-16,34-7-6 15,27-4-5-15,13-5-1 16,57 0 1-16,52 0 20 16,52-20-3-16,31-4-12 15,5-1-5-15,-23 6-10 16,-41 11-14-16,-56 2 13 0,-54 6 1 15,-36 0-61 1,-63 17-37-16,-51 16 57 0,-39-1-278 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1:14.015"/>
    </inkml:context>
    <inkml:brush xml:id="br0">
      <inkml:brushProperty name="width" value="0.05" units="cm"/>
      <inkml:brushProperty name="height" value="0.05" units="cm"/>
      <inkml:brushProperty name="color" value="#3165BB"/>
      <inkml:brushProperty name="fitToCurve" value="1"/>
    </inkml:brush>
  </inkml:definitions>
  <inkml:trace contextRef="#ctx0" brushRef="#br0">0 0 805 0,'0'0'149'0,"0"0"-60"16,0 0-12-1,0 0-51-15,0 0-19 0,0 0-7 16,103 15-33-16,-99-15-330 15</inkml:trace>
</inkml:ink>
</file>

<file path=ppt/ink/ink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4:17.535"/>
    </inkml:context>
    <inkml:brush xml:id="br0">
      <inkml:brushProperty name="width" value="0.05" units="cm"/>
      <inkml:brushProperty name="height" value="0.05" units="cm"/>
      <inkml:brushProperty name="color" value="#ED1C24"/>
      <inkml:brushProperty name="fitToCurve" value="1"/>
    </inkml:brush>
  </inkml:definitions>
  <inkml:trace contextRef="#ctx0" brushRef="#br0">0 332 894 0,'0'0'232'15,"0"0"-33"-15,0 0-68 16,0 0-41-16,0 0-27 0,0 0-21 16,0-44-25-16,0 44-5 15,0 0-12-15,0 30-1 16,6 17 1-16,-3 10 5 16,7 10-2-16,-2-4-3 15,2-3 3-15,-1-5 2 16,-4-13-3-16,2-12-2 15,-4-13 1-15,0-9-1 16,-3-6 2-16,0-2 1 16,0 0 1-16,0-2 1 15,0-34 9-15,0-14-14 16,-8-16 2-16,-5-10 1 16,3-4-3-16,1-6 3 0,4 1-4 15,2 8 2 1,-1 11-1-16,4 16 0 0,0 15-4 15,0 11 3-15,0 13-3 16,0 2 0-16,18 9-8 16,10 0-1-16,9 0-1 15,-1 20 8-15,1 18-4 16,-1 11-5-16,-4 6-6 16,-8 3 3-16,-16 0 13 15,-8-3-3-15,0-5-1 16,-11-9-12-16,-20-12-3 15,4-6 2-15,3-12 8 0,5-9 13 16,7-2 1 0,6 0 0-16,6 0 5 0,0 0 8 15,0 0 0-15,0 0-5 16,0-2-2-16,0-4-6 16,15 4-7-16,18 2 7 15,7 0-2-15,7 0 0 16,1 21-1-16,1 15 2 15,0 0-3-15,-7 2 4 16,-8-2 0-16,-16 0-2 16,-9-9 2-16,-9-5-2 15,0-5 0-15,-24-3-5 0,-24-6 5 16,-10-5 2 0,-1-3-4-16,1 0-5 0,6 0-5 15,15 0-7-15,7-6-34 16,15-4-33-16,12-8-32 15,3 7-64-15,0 1-65 16,24 1-362-16</inkml:trace>
  <inkml:trace contextRef="#ctx0" brushRef="#br0" timeOffset="1099">699 695 803 0,'0'0'216'0,"0"0"-26"16,0 0-34-16,0 0-49 15,0 0-33-15,-98-151-19 16,81 134-16-16,-1 3-12 16,5 8-10-16,7 4-8 15,-3 2-9-15,6 0 0 16,-3 0-5-16,-7 14-5 15,1 16 8-15,0 12 1 16,9-2-12-16,3 2 2 16,0-4 2-16,15-5-3 15,13-11-9-15,2-8 5 16,-5-8 6-16,5-6 4 16,-9 0 5-1,-2 0 1-15,-4-20 2 16,-5-2 2-16,-4 0-4 15,-1-3 7-15,-5 1 3 16,0-3 2 0,0 4 2-16,0 10-1 0,0 5-4 15,0 8 7-15,0 0-13 0,0 0-3 0,0 0-11 16,0 10 0-16,0 18 11 16,10 2 0-16,12-3 1 15,2 2-1 1,3-5-4-16,4-8-1 15,6-7-1-15,2-7 2 16,-2-2 2-16,0 0 1 16,-7-13 2-16,-3-14 0 0,-2-4-1 15,-6-2 3-15,-8-3 2 16,-8 1 1-16,-3 1 5 0,0 7 4 16,0 5-1-16,-9 8-7 15,4 6-2-15,5 8 0 16,0 0-5-16,0 0-9 15,0 14 1-15,3 16 6 16,21 11-3-16,3 4 8 16,1-5-4-16,-4 2 1 15,-3-4-5-15,-2-5-6 16,-9-8-7-16,-5-6-2 16,-5-8-6-16,0-5-20 0,-10-4-7 15,-19-2 29-15,-5 0-9 16,0 0 20-16,12 0 11 15,8-6 2-15,10 1 1 16,4 3 0-16,0-1-1 16,0 0-4-16,13-2-11 15,21-2 12-15,5 0 3 16,7-7 0-16,9-5 1 16,3-3 0-16,0 0 0 15,-10-3 0 1,-8 4 2-16,-9-2 9 15,-9-2 15 1,-10-2 8-16,-6-5-10 16,-6 6 2-16,0 1-2 15,0 6-1-15,-21 8-7 0,0 9-2 16,2 2-5 0,-2 0-7-16,5 15-3 15,3 25 0-15,8 6-1 0,5 7 1 16,0-2 0-16,8-9 1 15,18-6-1-15,6-11 0 16,2-4 1 0,6-10 0-16,3-2 0 15,3-9-1-15,5 0-26 16,2 0-76 0,-8-20-153-16,-11-5-203 15</inkml:trace>
  <inkml:trace contextRef="#ctx0" brushRef="#br0" timeOffset="2631">2674 181 765 0,'0'0'222'0,"0"0"-67"16,0 0-10-16,-119-144-26 16,85 125-36-16,7 8-19 15,5 6-29-15,4 5-15 16,2 0-8-16,-5 0-8 15,0 38-2-15,-3 14-2 16,-5 18 5-16,11 9-4 16,4 1 0-16,10 5-1 15,4 1 0 1,0-4 1-16,12-10-1 0,19-12 0 16,5-14 0-1,4-12 2 1,4-15 0-16,-5-12-1 15,7-7-1-15,-4 0 0 16,3-7 1 0,5-23 3-16,-5-6 2 0,-2-8-4 15,1 0-1-15,-7-5 7 0,-7-1-7 0,-4 5 2 16,-3 10 0-16,-9 10-2 0,2 15-1 16,-3 1 0-16,-5 9-2 15,8 0 0-15,-3 0-2 16,5 14-3-16,-1 13 2 15,-1 1 2-15,-1-1 3 16,-5-2-1-16,1-6 0 16,-5-8 0-16,-2-5-3 15,-1-4 4-15,-3-2 0 0,0 0 0 16,0 0 4-16,0 0 7 16,0-19-3-16,-7-8-7 15,-14-1 2-15,-6 1 0 16,0 2 0-16,-4 6-3 15,4 8 3-15,6 6-3 16,-2 5-2-16,4 0-4 16,2 12 2-16,5 25-1 0,-1 7 3 15,7 3 1 1,6 2 1-16,0-8 0 0,0-5-3 16,19-8-3-16,8-7 2 15,4-6 2-15,6-7 1 16,0-8-7-16,-5 0 3 15,2-6 5-15,-7-19 1 16,-4-5 0-16,-9-6 2 16,-7-2-1-16,-7 0 4 15,0 2 1-15,0 5-1 16,-7 9 5-16,-11 12-1 16,6 4-3-16,2 6-7 15,5 0-2-15,5 0-6 16,0 27 3-16,0 7 5 15,0 4 0-15,0-2 1 16,8-3-1-16,15-5-1 0,1-9-1 16,10-6 0-16,1-7-1 15,12-6 2-15,-4 0 1 16,-1-9 0-16,-5-13 0 16,-7-8 1-16,-5-6 3 15,-6-2-1-15,-11-9-1 16,-8 3 0-16,0 0 3 15,0 6-1-15,-5 10 5 16,-11 11-8-16,7 7 7 16,5 10-6-16,4 0-2 15,0 0 0-15,0 2-14 16,0 29 4-16,0 10 10 16,7 5 4-16,9-2-3 0,5 1-1 15,-2-7 1 1,2-2-2-16,-3-3 1 15,-6-9-2-15,-2 1-4 16,-5-10 1-16,-5-5-5 0,0-5-1 16,0-5-4-16,0 0 0 15,-21 0 12-15,-13 0-7 16,0-2-6-16,4-9 8 16,6 3-10-16,6 3 5 15,8 1 8-15,10 4 4 16,0 0-4-16,0 0-13 15,2 0-2-15,27 0 14 16,5 0 3-16,-2 0 2 16,8-2 1-16,3-9-2 15,1-6 1-15,-2 0 1 16,-8-2 0-16,-1-3 0 16,-9 0 0-16,1-5 3 0,-10-3 1 15,-6-4 2-15,-3 2 7 16,-6 4 3-16,0 4 3 15,0 4 2-15,-3 6 1 16,-9 7-8-16,3 1 2 16,3 6-11-16,-1 0-5 0,4 0-7 15,-5 24-1 1,-2 15 8-16,4 2 2 0,6 3 0 16,0-3-1-16,6-8 0 15,28-5-1-15,18-12-4 16,9-13-8-16,9-3-24 15,-2 0-40-15,-28-22-90 16,-32-11-205-16</inkml:trace>
</inkml:ink>
</file>

<file path=ppt/ink/ink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4:27.786"/>
    </inkml:context>
    <inkml:brush xml:id="br0">
      <inkml:brushProperty name="width" value="0.05" units="cm"/>
      <inkml:brushProperty name="height" value="0.05" units="cm"/>
      <inkml:brushProperty name="color" value="#3165BB"/>
      <inkml:brushProperty name="fitToCurve" value="1"/>
    </inkml:brush>
  </inkml:definitions>
  <inkml:trace contextRef="#ctx0" brushRef="#br0">43 666 256 0,'0'0'592'15,"0"0"-402"-15,0 0-14 16,0 0-38-16,0 0-29 0,0 0-35 15,-3-17-24 1,3 17-11-16,0 0-7 0,0 0 1 16,0 0-11-16,0 0 0 15,0 0-9-15,0 0-3 16,0 0-8-16,0 21-1 16,8 11-1-16,2 12-8 15,2 3 8-15,-2-1 7 16,2-4-7-16,7-1 2 31,-2-8-2-31,6-5 0 0,1-15 1 0,-3-7-4 16,3-6-3-1,7 0-1 1,-1-23 1-16,7-15 6 0,-6-9 3 16,-4-10-1-16,-3-6 2 15,-3-9-1-15,-5-5-2 0,-6 6 1 16,-10 5 3-16,0 16 1 15,0 17 0-15,-10 11 0 0,1 13 13 16,2 9-4-16,4 0-3 16,1 0-4-16,-1 23-8 15,-3 35-7-15,6 22-4 16,0 21 11-16,0 9 4 16,3 5-2-16,21 7-2 15,3-1 1-15,1 2-1 0,-1-5 0 16,-8-5-12-16,2-17-16 15,-3-30-20-15,4-22-1 16,6-27-16-16,-4-17 32 16,3 0 19-16,-1-13 14 15,-5-27 0-15,0-8 5 16,-10-16 15-16,-6-5 18 16,-5 3-5-16,-19 8-27 15,-36 9-3-15,-19 14-3 16,-2 7-17-16,6 3-60 15,15 6-130-15,18-9-129 16,13-5-385-16</inkml:trace>
  <inkml:trace contextRef="#ctx0" brushRef="#br0" timeOffset="442">40 325 742 0,'0'0'139'0,"0"0"-33"15,0 0-32-15,0 0-47 16,0 0-21-16,0 0-4 0,43 13 1 15,-31-4-1-15,4-1-2 16,-5-5 3-16,2-3-1 16,-2 0-2-16,-1 0 7 15,-1 0 22-15,1-5 43 16,-10-6 17-16,0-3-3 16,0-3-26-16,-3 4-24 15,-26-1-14-15,-3 5-17 16,1 9-5-16,-3 0-4 15,10 0-7-15,11 12-105 16,10 15-89-16,3 4-83 16,24-4-465-16</inkml:trace>
  <inkml:trace contextRef="#ctx0" brushRef="#br0" timeOffset="754">1029 119 660 0,'0'0'392'0,"0"0"-216"16,0 0 5-16,0 0-51 15,0 0-53-15,0 0-22 0,-79-99-24 16,79 102-16-16,-9 46-15 15,0 25-3-15,-6 31 0 16,5 9 3-16,10 5 6 16,0 6-1-16,0-7-4 15,16-11-1-15,14-17-2 16,1-18 2 0,3-22 0-16,-7-14-17 15,1-20-66-15,-1-13-142 16,-6-3-147-1,1 0-117 1</inkml:trace>
  <inkml:trace contextRef="#ctx0" brushRef="#br0" timeOffset="1342">1185 801 336 0,'0'0'374'0,"0"0"-266"0,0 0 57 16,0 0-4-16,-8-157-55 15,8 143-20-15,5 1-18 16,14 7-23-16,5 4-15 15,7 2-15-15,3 0-8 16,2 0 0-16,-5 24 1 16,-7 7-6-16,-3 7-2 15,-2 6 0-15,-7 3 0 16,-9-1 1-16,0-12 0 16,-3-6-1-16,0-15 1 15,0-9 3 1,0-4-3-16,0 0-1 0,0 0 3 15,3 0 4-15,-3-21 6 16,4-7 1 0,2-4-10-16,-1-4 12 15,5-2 6-15,2-4 2 0,3 9-14 16,-2 9-8 0,-2 9 0-16,2 15-2 0,0 0 0 15,4 0-3-15,6 23-5 0,-2 13 1 16,-3-1 1-16,-4 3 6 15,-1-1 2-15,-4-7-2 16,-2-5 0-16,-4-12 0 16,-1-5-2-16,1-5-4 15,0-3 1-15,-3 0 5 16,0 0 2-16,7-19 5 16,2-17 6-16,3-5-12 0,4 3 0 15,-5-1-2 1,5 6 2-16,-3 8 3 0,-8 12-4 15,4 9 1-15,1 4-2 16,1 0 1-16,8 4-8 16,-1 26 1-16,0 8 2 15,4 4 1-15,-9-1 1 16,2 0 2-16,-4-2-8 16,2-5-33-16,3-5-99 15,8-13-65-15,10-8-67 0,8-8-256 16</inkml:trace>
  <inkml:trace contextRef="#ctx0" brushRef="#br0" timeOffset="1619">2234 735 545 0,'0'0'238'0,"0"0"-75"0,0 0-26 15,0 0-12-15,0 0-44 16,0 0 3-16,-42-31-34 15,45 29-22-15,33-4-20 16,18 1-5-16,14-3 3 16,-1 5 1-16,1 3-7 15,-17 0 1-15,-9 0-1 16,-13 3-19-16,-21 13-62 0,-8 4-49 16,0 1-59-1,-21 2-37-15,-19-2-160 0</inkml:trace>
  <inkml:trace contextRef="#ctx0" brushRef="#br0" timeOffset="1743">2350 873 440 0,'0'0'148'0,"0"0"-29"0,0 0 60 0,0 0-56 16,0 0-46-16,0 0-23 16,43 1-16-16,2-1 17 0,8 0-23 15,8 0-19 1,2 0-11-16,6 0-2 0,-6 0-41 15,-10 0-200-15,-11-1-483 16</inkml:trace>
  <inkml:trace contextRef="#ctx0" brushRef="#br0" timeOffset="2054">2961 685 868 0,'0'0'141'0,"0"0"-20"15,0 0 17-15,0 0-42 16,0 0-53-16,0 0-32 16,117-15-6-16,-62 9-2 15,6 0-2-15,-3 3 1 16,-13 3-2-16,-11 0-37 15,-20 0-107-15,-14 0-79 16,0 15-164-16</inkml:trace>
  <inkml:trace contextRef="#ctx0" brushRef="#br0" timeOffset="2162">2988 845 604 0,'0'0'134'0,"0"0"-32"0,0 0 19 15,0 0-54-15,0 0-14 16,0 0 23-16,180 4-40 16,-117-4-29-16,-7-1-7 15,-3-5-53-15,-8 1-263 16</inkml:trace>
  <inkml:trace contextRef="#ctx0" brushRef="#br0" timeOffset="2588">3667 696 860 0,'0'0'169'0,"0"0"-28"0,0 0 18 16,0 0-41-16,0 0-56 15,0 0-35-15,-15 14-25 16,15 16 2-16,-6 6-3 15,6 0 5-15,0-3-3 16,0-5-1-16,6-7-1 16,18-7 0-16,7-8 1 15,3-6 0-15,-1 0 0 16,-5 0 5-16,-7-11-3 16,-2-8 11-16,-11-4 22 15,-5-4 3-15,-3-1-6 16,0-2 1-16,0-3-13 0,-18 2-9 15,-9 2-7 1,-5 7-3-16,0 10-3 0,-2 10-8 16,7 2-35-16,8 0-50 15,7 17-94-15,12-7-244 16</inkml:trace>
  <inkml:trace contextRef="#ctx0" brushRef="#br0" timeOffset="2894">3969 108 915 0,'0'0'196'0,"0"0"-45"15,0 0 21-15,0 0-52 16,0 0-38-16,0 0-39 16,-27-108-15-16,27 108-4 15,9 6 6-15,19 33-23 16,12 24-4-16,8 22 5 16,-1 12 4-16,-5 13-2 15,-12 10 7-15,-14 4-2 16,-16 3 0-16,-9-9-7 15,-53-8-3 1,-32-8-5-16,-19-15-41 16,-19-12-105-16,-8-15-377 0</inkml:trace>
</inkml:ink>
</file>

<file path=ppt/ink/ink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4:41.756"/>
    </inkml:context>
    <inkml:brush xml:id="br0">
      <inkml:brushProperty name="width" value="0.05" units="cm"/>
      <inkml:brushProperty name="height" value="0.05" units="cm"/>
      <inkml:brushProperty name="color" value="#3165BB"/>
      <inkml:brushProperty name="fitToCurve" value="1"/>
    </inkml:brush>
  </inkml:definitions>
  <inkml:trace contextRef="#ctx0" brushRef="#br0">0 342 673 0,'0'0'175'15,"0"0"-52"-15,0 0-30 16,0 0 14-16,0 0-9 0,0 0-31 16,0 0-2-16,-13-14-19 15,13 14-10-15,0 0-13 16,0 0-16-16,10 14-4 16,17 10 7-16,7 9 7 15,-2 3-7-15,-3 5-7 16,-5 1 3-16,-6-1 3 15,-5-6-7-15,-10-1-1 16,-3-7-1-16,0-8-3 16,0-2-12-16,-13-9-9 15,-2-8-6-15,0 0 10 16,0 0 7-16,5 0 3 16,4-16 6-16,6-6-2 15,0-6-2-15,0 4 1 16,0-10 6-16,16 2-8 15,11-7 8-15,10-2 0 0,-1 2 0 16,-2 6 2-16,-12 8-1 16,-7 12 1-1,-9 2 6-15,-3 9 8 16,-3-2 0-16,0 4 1 0,0 0-1 16,0 0 6-16,0 0-6 15,0 0-1-15,0 0-6 16,0 0-7-16,-16 0 2 15,1 6-3-15,-4 10 4 16,2 6-4-16,4 3-3 16,8 3-1-16,5 2-1 15,0 0 0-15,0-4 0 16,14 3-1-16,14-6-2 16,2-10 5-16,1-5 1 15,-1-8 2-15,4 0 0 16,-6 0 3-16,-1-14 1 0,0-10 0 15,-8-4 0-15,2-8 5 16,-3-3 0-16,-2-7-1 16,-6-4 5-16,-4-10 2 15,-6-1 0 1,0-3 4-16,0 4-4 16,0 11 0-16,0 16-3 0,0 17 3 15,-6 8-1-15,2 4 4 16,1 4-11-16,3 0-7 0,0 20-3 15,0 30 2 1,0 18 1 0,0 12 1-16,10 2 0 0,14 0 0 15,0-7 0-15,4-13-2 16,-4-8 1-16,0-18-7 16,-2-9-13-16,-7-14-29 0,-2-7-98 15,-4-6-213-15,-9 0 23 16,0-14-272-16</inkml:trace>
  <inkml:trace contextRef="#ctx0" brushRef="#br0" timeOffset="1246">547 374 305 0,'0'0'258'0,"0"0"-140"0,0 0-1 16,0 0-2-16,0 0-18 15,0 0-26-15,-89-43-32 16,94 43-31-16,29 0 7 15,9 0 9-15,9 3-3 16,6-3-9-16,3 2 15 16,-5-2-8-16,-11 0 0 15,-8 0-2-15,-16 0-1 16,-5 0 3-16,-11 0 4 16,-2 0 19-16,-3 0 10 15,0 0 1-15,0 0-14 16,0-2-8-16,0 2-7 0,0 0-11 15,0 0-4-15,0 0-9 16,-3 19-1-16,3 10 1 16,0 5 0-16,0-4-1 15,10 0-2-15,11-4 3 16,1-9 0-16,2-2 0 16,-3-6 1-16,3-9-3 15,-1 0 5-15,-2 0-2 16,-2-4 5-1,-5-16-5-15,-1-3 3 0,-5-5-1 16,2-2 2-16,-10-3 3 16,0 6-8-16,0 7 13 0,0 6-3 15,0 12-2-15,0 2 12 16,0 0-9-16,0 0-11 16,0 0 0-16,0 5-10 15,0 26 10-15,0 10 6 16,3-6-6-16,12 4 0 15,4-6 0-15,2-5-2 16,0-4 0-16,3-8-1 16,-2-7 2-16,-1-6-3 15,0-3 4-15,5 0 0 16,-5-12 2-16,0-9 1 16,-5-8-3-16,-2 0 2 0,-1-4 4 15,-8-3-4-15,0-1 0 16,-5 0 1-16,0 5 1 15,0 6-2-15,0 7 2 16,0 11-3-16,0 5 1 16,0 3-2-16,0 0-1 15,0 0-5-15,8 0-7 16,8 0-4-16,8 16 17 16,0 3 0-16,-3 4-1 15,0 1-1-15,-2 1 0 16,-1 0-2-16,-2 3-1 15,2-4 3 1,-5 4-2 0,1-6 2-1,-1-6 1-15,-3-2 0 16,-2-3 1-16,-2-6-1 16,1-5-1-16,-1 0 2 0,-3 0 0 15,0 0 3-15,7-2-2 0,4-23 0 0,8-10 0 16,0-2 2-16,-1-1-3 15,-3 0 5 1,-6 4 4-16,0 4-3 16,-6 5 0-16,-3 6-2 15,1 8 3-15,-4 6-1 0,0 5-3 0,0 0-3 16,0 0-3-16,6 0-10 16,5 19-1-16,2 14 14 15,0 5 4-15,-2 4-2 16,-1-1-2-16,-2-8 0 15,2 0 1-15,-1-11-1 16,-2-5 0-16,1-9 0 0,-2-5-2 16,1-3-5-16,5 0 4 15,0 0 1-15,0-17 2 16,6-8 2-16,-2-3 8 16,-1-5-9-16,4 1 2 15,-4-5-2-15,4 8-1 16,-5 1 0-16,1 12-2 15,-5 10 0-15,2 6-3 0,-2 0-11 16,-2 6 12-16,5 25 4 16,-5 3 0-16,2 2 3 15,-1 0-3-15,4-3-1 16,8-8-5-16,6-6 5 16,7-5-7-16,6-12-29 15,5-2-41-15,-11 0-164 16,-16-2-308-16</inkml:trace>
</inkml:ink>
</file>

<file path=ppt/ink/ink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5:06.280"/>
    </inkml:context>
    <inkml:brush xml:id="br0">
      <inkml:brushProperty name="width" value="0.05" units="cm"/>
      <inkml:brushProperty name="height" value="0.05" units="cm"/>
      <inkml:brushProperty name="color" value="#3165BB"/>
      <inkml:brushProperty name="fitToCurve" value="1"/>
    </inkml:brush>
  </inkml:definitions>
  <inkml:trace contextRef="#ctx0" brushRef="#br0">25 191 643 0,'0'0'247'16,"0"0"-113"-16,0 0-11 16,0 0-15-16,0 0-24 15,0 0-6-15,-24 0-32 0,24-2-3 16,0-12 5-16,0-8-25 15,0 1 0-15,0 4-15 16,0 0-4-16,8 9-2 16,8 4-4-16,-1 4 2 15,7 0-4-15,2 4-2 16,3 23 2-16,-2 7-3 16,-8 6 7-16,-1 2 0 15,-3 2 0-15,-8-3 1 16,-2-8-1-1,-3-10 5-15,0-7-5 0,0-11-1 16,0-5 1-16,4 0 0 16,-1 0 0-16,0 0 9 15,0 0-5-15,-3-5 13 16,3-17-10-16,-3-9-7 16,3-10 0-16,4-3 3 15,1-5 2-15,8 2-5 16,2 8-1-16,1 3 0 0,2 12-1 15,-3 8 2-15,1 7-6 16,-1 9 0-16,6 0 3 16,0 14-3-16,5 19-3 15,-8 8 3-15,0 6 4 16,-10-2 4-16,2-5-4 16,-4-4 4-16,-2-6-3 15,-1-8 2-15,-4-2-2 0,1-4-1 16,-3-2-36-16,0 2-75 15,0-7-103-15,0-9-242 16</inkml:trace>
  <inkml:trace contextRef="#ctx0" brushRef="#br0" timeOffset="429">1021 10 968 0,'0'0'203'0,"0"0"-70"0,0 0-12 16,0 0-58-16,0 0-32 16,0 0-8-16,0 0-19 15,0 0-4-15,0 0 0 16,0 0-9-16,-4 8 3 15,4 4 6-15,0-5-4 16,0 2 7-16,0-3-6 16,0-4 5-16,0-2-2 15,10 0 0-15,-2 0 0 16,2 0 14-16,-1 0-2 16,-2-5 10-16,-4-7 31 15,-3 5-16-15,0-5-11 16,0 7-9-16,0-1-9 15,-16 1-8-15,-5 5-7 0,-7 0-3 16,4 0-48-16,2 11-70 16,11 22-168-16,4 6-198 15</inkml:trace>
  <inkml:trace contextRef="#ctx0" brushRef="#br0" timeOffset="599">1173 516 908 0,'0'0'237'0,"0"0"-6"15,0 0-70-15,0 0-55 0,0 0-43 16,0 0-26-16,-128 124-10 16,31-63-16-16,2 7-11 15,10-1-11-15,8 1-166 16,9-2-589-16</inkml:trace>
</inkml:ink>
</file>

<file path=ppt/ink/ink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5:11.209"/>
    </inkml:context>
    <inkml:brush xml:id="br0">
      <inkml:brushProperty name="width" value="0.05" units="cm"/>
      <inkml:brushProperty name="height" value="0.05" units="cm"/>
      <inkml:brushProperty name="color" value="#3165BB"/>
      <inkml:brushProperty name="fitToCurve" value="1"/>
    </inkml:brush>
  </inkml:definitions>
  <inkml:trace contextRef="#ctx0" brushRef="#br0">153 187 831 0,'0'0'194'0,"0"0"-30"15,0 0-1-15,0 0-41 16,0 0-40-16,0 0-18 16,-71-130-16-16,68 130-23 15,3 0-8-15,0 0-9 16,-10 15-8-16,-4 33 0 16,-4 27 0-16,-4 21 9 15,13 17-7-15,9 5 1 16,0-2-1-16,0-3-1 15,9-15 0-15,10-10-1 16,-1-8 1-16,-4-11-4 16,2-16-12-16,0-13-61 15,2-12-122-15,1-22-144 0,2-6-44 16,-3 0-300-16</inkml:trace>
  <inkml:trace contextRef="#ctx0" brushRef="#br0" timeOffset="448">207 1030 213 0,'0'0'245'0,"0"0"-71"15,0 0-26-15,-6-156 4 16,3 131-31-16,0 6-14 16,3 0-19-16,0 0 4 15,0 2-22-15,0 1-6 16,0 2-19-16,6 3-20 16,10 2-13-16,-4 4-4 15,10 5-7-15,5 0-1 0,0 0-5 16,4 25-2-16,0 8 1 15,-10 5 4-15,-7 1 0 16,-4 1 1-16,-4-6 0 16,-3 0 1-16,-3-9 4 15,0-9-4-15,0-8-1 16,0-6 1-16,0-2 1 16,4 0 0-16,-4 0 12 15,3-2 6-15,0-26-5 16,2-7-10-16,5-7-3 15,2 1 0-15,0 3-1 16,1 2 2-16,1 9 3 16,-4 7-5-16,-1 12-3 0,-6 8 1 15,7 0-3 1,-2 0 0-16,5 5-7 0,5 26 2 16,1 7 2-16,-4 9 7 15,-3 5 1-15,0-3 0 16,-3 1-4-16,1-9-4 15,-7-5-113-15,-3-11-114 16,0-9-218-16</inkml:trace>
  <inkml:trace contextRef="#ctx0" brushRef="#br0" timeOffset="721">856 712 608 0,'0'0'387'0,"0"0"-230"15,0 0-44-15,0 0-14 16,0 0-30-16,0 0-45 16,33-8-22-16,1 2 1 15,8 3 6-15,13 1-9 16,4 2 2-16,-4 0-2 15,-7 0 0-15,-8 0-53 16,-12 7-127-16,-14 11-47 16,-10 1-184-16</inkml:trace>
  <inkml:trace contextRef="#ctx0" brushRef="#br0" timeOffset="898">994 937 842 0,'0'0'189'0,"0"0"-68"0,0 0-19 16,0 0-16-16,0 0-28 16,0 0-30-16,42 0-12 15,-2 0-3-15,5 0 2 16,8 0-12-16,2 0-2 16,-1 0-2-16,4 3-109 15,-6 0-227-15</inkml:trace>
  <inkml:trace contextRef="#ctx0" brushRef="#br0" timeOffset="1206">1579 756 980 0,'0'0'198'0,"0"0"-92"16,0 0-15-16,0 0 1 0,0 0-39 15,0 0-27 1,7-5-26-16,26 5 3 0,11 0-1 16,16 0 2-16,7 0-3 15,4 0-2-15,-7 0 1 16,-12 0-3-16,-12 10-34 15,-16 4-73-15,-11 3-101 16,-13-1-128-16</inkml:trace>
  <inkml:trace contextRef="#ctx0" brushRef="#br0" timeOffset="1411">1658 926 760 0,'0'0'147'0,"0"0"-72"0,0 0-25 16,0 0-17-16,0 0-16 16,0 0 6-16,74 20-2 15,-27-17-13-15,7-1-3 16,4 1-1-16,-3 0-1 16,3-1-3-16,0-2-11 15,-2 0-151-15,-11 0-275 16</inkml:trace>
  <inkml:trace contextRef="#ctx0" brushRef="#br0" timeOffset="1829">2476 725 1037 0,'0'0'230'0,"0"0"-93"15,0 0-34-15,0 0-31 16,0 0-31-16,0 0-7 16,-64-51-12-16,61 51-20 15,-1 2-2-15,1 28-7 16,0 9 7-16,3 5 5 16,0 3-5-16,13-6 0 15,24-8 0-15,3-14 0 0,5-11 0 16,0-8 3-16,2 0-1 15,-2 0 4-15,-5-8 1 16,-9-8 2-16,-12-6 1 16,-5-9 12-16,-7-5 14 15,-7-7-12-15,0-7-7 16,0 3-2-16,-4 6-6 16,-23 8 3-16,-4 8-8 15,-12 9-3-15,-8 13-1 16,-7 3-7-16,0 0-25 15,8 28-50-15,10 9-39 16,22 3-141-16,18-11-242 16</inkml:trace>
  <inkml:trace contextRef="#ctx0" brushRef="#br0" timeOffset="2138">2937 57 1194 0,'0'0'251'0,"0"0"-129"16,0 0-48-16,0 0-19 16,0 0 4-16,0 0-11 15,-34-57-21-15,64 60-27 16,19 32 5-16,12 20-2 0,3 22 6 15,-9 14-1-15,-12 8-2 16,-6 6-5-16,-16-4 2 16,-14-2 2-16,-7 1-4 15,-44 6-1-15,-35 11-4 16,-16 9-66-16,-9-8-99 16,4-19-297-16</inkml:trace>
</inkml:ink>
</file>

<file path=ppt/ink/ink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5:10.325"/>
    </inkml:context>
    <inkml:brush xml:id="br0">
      <inkml:brushProperty name="width" value="0.05" units="cm"/>
      <inkml:brushProperty name="height" value="0.05" units="cm"/>
      <inkml:brushProperty name="color" value="#3165BB"/>
      <inkml:brushProperty name="fitToCurve" value="1"/>
    </inkml:brush>
  </inkml:definitions>
  <inkml:trace contextRef="#ctx0" brushRef="#br0">175 433 289 0,'0'0'599'0,"0"0"-414"0,0 0-27 15,0 0-25-15,0 0-18 16,0 0-40-16,0 0-19 15,3-39-19-15,-1 36-7 16,-2 3-18-16,0 0 3 16,3 0-11-16,-3 0-4 15,0 0 0-15,0 0-1 16,0 3-8-16,0 22 2 16,0 12 7-16,0 8 3 15,0-1-3-15,3-3 1 0,7-5 0 16,6-3-1-1,1-11 0-15,-2-3-14 0,9-11-2 16,2-8-8-16,-2 0 9 16,7 0 14-16,-7-18 1 15,0-10 5-15,-5-8 2 16,-4-5-3-16,-3-1 12 16,-12-7 7-16,0-3 0 15,0-1-4-15,0-2 3 16,-9 4-13-16,-9 4 7 15,2 8-12-15,0 11 4 16,11 13 0-16,-1 9-2 16,3 6 1-16,-1 0-7 0,1 0-10 15,-2 19-1 1,-4 28-6-16,-1 22 17 0,4 24 3 16,-1 9-1-1,7 10-1-15,-2 21-1 0,2 4 0 16,-3 3-2-16,-6-5-6 15,-4-14-19-15,5-22 4 16,8-19 2-16,0-20 9 16,0-21-10-16,6-15 4 15,12-10 2-15,6-14 5 16,3 0 11-16,7 0 1 16,0-30 10-16,-4-11-5 0,-2-6 21 15,-9 0-7 1,-4-3-1-16,-12 1-5 0,-3 0-8 15,0-1 5-15,-18 6-11 16,-25 3-2-16,-22 8-23 16,-7 8-35-16,-2 9-81 15,13 2-173-15,18 1-257 16</inkml:trace>
  <inkml:trace contextRef="#ctx0" brushRef="#br0" timeOffset="500">138 138 496 0,'0'0'152'16,"0"0"-40"-16,0 0 11 15,0 0-24-15,0 0-20 16,0 0-15-16,0-5-19 16,0 5-15-16,0 0-5 15,0 0-18-15,0 0 1 0,0 0-8 16,0 0-7-16,0 0-2 15,0 2 9-15,0 7 2 16,0-9-2-16,0 0-2 16,3 0 2-16,0 0 0 15,-1 0 2-15,-2 0 8 16,3 0 16-16,1-9 31 16,2-10 23-16,-3-6-17 15,-3 1-8-15,0 4-9 16,0 1-12-16,-6 6-18 15,-9 5-10-15,-4 1-6 16,-5 7-6-16,-7 0-4 16,4 12-8-16,-1 31-99 0,16 16-105 15,12 9-178-15</inkml:trace>
</inkml:ink>
</file>

<file path=ppt/ink/ink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5:21.209"/>
    </inkml:context>
    <inkml:brush xml:id="br0">
      <inkml:brushProperty name="width" value="0.05" units="cm"/>
      <inkml:brushProperty name="height" value="0.05" units="cm"/>
      <inkml:brushProperty name="color" value="#3165BB"/>
      <inkml:brushProperty name="fitToCurve" value="1"/>
    </inkml:brush>
  </inkml:definitions>
  <inkml:trace contextRef="#ctx0" brushRef="#br0">24 366 466 0,'0'0'246'15,"0"0"-111"-15,0 0-29 16,0 0-15-16,0 0 14 15,0 0-29-15,0 0-8 16,-16-66 5-16,11 61-2 16,2-1-2-16,3 4-16 15,0-4-11-15,0 6-13 0,0 0 0 16,0 0-19-16,0 0-10 16,18 2-2-16,6 23 2 15,0 9 4-15,1 1-3 16,-4 4 2-16,-11-2-1 15,-2 2 1-15,-8-3-6 16,0-2-1-16,0-10-7 16,0-5-8-16,-14-11-12 15,1-4-2-15,1-4 5 16,0 0 0-16,5 0 12 16,7 0 8-16,0-12-3 15,0-7-9-15,0-3 12 16,0 0 0-16,16-5 5 0,15-4 3 15,2-1-2-15,6-7 2 16,5 3 0-16,-7 3 1 16,-10 11 0-16,-6 6 0 15,-8 7 0-15,-5 3 2 16,-5 4 6-16,-3 0-3 16,0-2 4-16,0 2 4 15,0-1 3-15,-15 3-7 16,-7 0-6-16,-2 0 1 15,0 0 0-15,3 3-4 16,5 13-1-16,1 9 0 16,6 3 0-16,6 4 0 0,3 2-3 15,0 3 3 1,9 2-1-16,25 0 0 0,14-6 0 16,5-7 1-16,8-8 0 15,-3-9 0-15,-3-9 0 16,-7 0 1-16,-4-17 7 15,-11-11-7-15,-5-8 5 16,-10-10 2-16,-6-7 7 16,-2-10-1-16,-10-5 5 15,0-4 1-15,0 0-1 16,-19 12-2-16,1 13 0 16,2 14-8-16,8 19-3 15,4 9 10-15,1 2-11 16,3 3-5-16,-3 0-1 15,-6 39-1-15,-3 21 2 16,6 15 4-16,3 7-1 16,3-2-4-16,0-5 1 15,3-5 0-15,15-9-1 0,4-6 0 16,-1-11 1-16,-3-14-17 16,1-8-9-16,-5-8-36 15,-4-11-150-15,-2-3-57 16,-8 0 55-16,0-22-3 15,0-9 61-15,-24 1-32 16,-10-8 39-16,-5 2 45 16,-1 0 102-16,-3 3 2 15,6 9 252-15,5 1-59 0,6 7-74 16,12 6-20-16,4 4-15 16,10 2-2-16,0 2-13 15,0 2-23-15,31 0-42 16,12 0 14-16,12 0 11 15,9-2-8-15,-3-4-2 16,-6-3 7-16,-7 1-5 16,-8 3 2-16,-9-4-1 15,-12 4 7-15,-11 0 6 16,-5 5 5-16,-3-4-1 16,0 4 1-16,0 0-8 15,0 0-12-15,0 0-7 16,0 0-7-16,0 23-1 15,0 7 6-15,0 3-4 0,0 3-4 16,0-3-1 0,10 0 1-16,6-11-2 15,5-3 2-15,0-8-3 16,3-8 1-16,0-3 1 16,2 0 3-16,-2 0 0 0,-6-19 0 15,-6-3 2-15,-2-4-2 16,-8-1 2-16,-2-6 0 15,0-1 1-15,0 3 2 16,0 8 0-16,0 9 1 16,0 6 7-16,0 6-6 15,0-2-5-15,0 4-2 16,0 0-5-16,0 0-6 16,0 6 0-16,0 24 5 15,0 6 1-15,6 2 3 0,7-4-1 16,-5-4-2-16,2-2 0 15,-1-12 1 1,1-2-1-16,-2-6 0 0,5-4 0 16,3-4 0-16,5 0 2 15,0 0 0-15,-2 0 3 16,2-7-4-16,0-12 2 16,-5-3 1-16,-5-3-2 15,2-5 1-15,-8-4-1 16,0-1 1-16,-5 3-3 15,0 4 3-15,0 3 0 0,0 10-2 16,0 5 3-16,0 5-4 16,0 2 0-16,0 3-4 15,0 0 0-15,0 0-2 16,0 0-1-16,0 0-1 16,0 22 7-16,0 2-2 15,0 2 0-15,8-1 1 16,13-6-6-16,6-7 3 15,-4 0 1-15,1-6 1 16,-3-6 0-16,-2 0 1 16,-8 0 1-16,-4 2 0 15,-4 2 0-15,-3-4 0 16,0 4-4-16,3 8 1 16,-3 1 3-16,3 13 1 0,0 1 0 15,7 3 0 1,-2 6 0-16,5-9 0 0,2-2 2 15,-3-6-2 1,0-8 0-16,1-1 1 0,1-9-1 16,-1-1 3-1,0 0-3-15,1 0 1 0,2-5 0 16,-1-20 1-16,1-2 0 16,-2-4 0-16,-1 1 0 15,-3 3 0-15,-2 5 7 16,-2 5-9-16,-2 3 2 15,-4 9 1-15,0 2-1 16,0 3-4-16,0 0 4 0,3 0-4 16,-3 0-2-16,6 0-5 15,2 16 8-15,2 9-1 16,-4 5 4-16,1 1-1 16,-1-3 0-16,-1-4-1 15,1-4 0-15,1-10-4 16,-1-7 4-16,-4-1 0 15,1-2 3-15,4 0-3 16,2 0 1-16,6-19 0 16,4-11 7-16,2 0-4 0,0 3 1 15,-2 2-3 1,-1 8 1-16,-2 6 1 0,-8 5-4 16,2 4-5-1,-1 2 5-15,1 0-5 16,1 8 3-16,2 17-1 0,-5 8 3 15,8 3 0-15,-3-3 0 16,-2-3 0 0,2-8 2-16,-5-2-2 15,2-7-5-15,9-2-21 0,5-11-217 16,13 0-347-16</inkml:trace>
</inkml:ink>
</file>

<file path=ppt/ink/ink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5:22.096"/>
    </inkml:context>
    <inkml:brush xml:id="br0">
      <inkml:brushProperty name="width" value="0.05" units="cm"/>
      <inkml:brushProperty name="height" value="0.05" units="cm"/>
      <inkml:brushProperty name="color" value="#3165BB"/>
      <inkml:brushProperty name="fitToCurve" value="1"/>
    </inkml:brush>
  </inkml:definitions>
  <inkml:trace contextRef="#ctx0" brushRef="#br0">0 183 60 0,'0'0'837'0,"0"0"-714"0,0 0-27 16,0 0-5-16,0 0-4 16,0 0-22-16,41-120-21 15,-27 109-15-15,-1 8-11 16,5 0-9-16,1 3-2 16,2 0-6-16,3 6-1 15,-5 19 0-15,-7 10 0 0,-9 4 3 16,-3-1-3-16,0-5 6 15,0-5-1-15,0-6-3 16,0-11-2-16,0-3 1 16,0-2-1-16,0-6 2 15,0 0-1-15,0 0 9 16,0 0 2-16,6-6 2 16,7-18-6-16,-2-4 2 15,7-3 0-15,4 1 10 16,0-2-2-16,0 0-3 15,-1 9-13-15,-13 4 0 16,2 10-1-16,-4 6-1 16,2 3 0-16,5 0 0 15,3 6-9-15,-5 27 8 16,-4 6 0-16,-4 1 2 0,-3 2 0 16,0-10 1-16,0-8-2 15,0-6 0-15,0-9 0 16,0-7 0-16,0 0 0 15,0-2 0-15,0 0 3 16,3 0 6-16,10-8-3 16,1-16-5-16,1-7 4 15,4-1 2 1,-1-2-2-16,6 2-4 0,-2 7 0 16,-7 3-1-16,-5 8 1 15,-4 8 3-15,-3 6-4 16,0 0-3-16,6 0-3 0,-3 18 0 15,0 8 1-15,1 5 2 16,-4-2 0-16,0 2 0 16,-3-6 2-16,0 0 1 15,0-3-2-15,0-3-9 16,0 3-52-16,0-6-167 16,-6-2-254-16</inkml:trace>
  <inkml:trace contextRef="#ctx0" brushRef="#br0" timeOffset="408">1025 19 459 0,'0'0'350'0,"0"0"-248"15,0 0-24-15,0 0 5 16,0 0-17-16,0 0-24 16,3-14-19-16,-10 14-1 15,1 0-17-15,3 8-5 16,3 3 1-16,0 1 1 16,0-4-2-16,0-6 1 15,0-2 1-15,3 0 27 16,12 0 7-16,-2 0-2 15,-1 0 1-15,0 0 4 0,-6-8-7 16,-3-2-2-16,0 1-15 16,-3 3-4-16,0-2-2 15,0 3-9-15,0 5-17 16,-17 0-67-16,-2 0-71 16,1 22-193-16,2 11-524 15</inkml:trace>
  <inkml:trace contextRef="#ctx0" brushRef="#br0" timeOffset="592">1036 412 772 0,'0'0'281'0,"0"0"-141"0,0 0-14 16,0 0-39-16,0 0-32 15,0 0 20-15,-143 196-27 16,64-117-12-16,-14 12-15 16,-7-3-21-16,2-6-3 15,3 1-293-15</inkml:trace>
</inkml:ink>
</file>

<file path=ppt/ink/ink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6:09.967"/>
    </inkml:context>
    <inkml:brush xml:id="br0">
      <inkml:brushProperty name="width" value="0.05" units="cm"/>
      <inkml:brushProperty name="height" value="0.05" units="cm"/>
      <inkml:brushProperty name="color" value="#ED1C24"/>
      <inkml:brushProperty name="fitToCurve" value="1"/>
    </inkml:brush>
  </inkml:definitions>
  <inkml:trace contextRef="#ctx0" brushRef="#br0">98 306 692 0,'0'0'268'15,"0"0"-95"-15,0 0-58 16,0 0 1-16,0 0-9 16,0 0-37-16,6-48-32 15,7 29-9-15,1 0-6 16,4-4 3-16,1 2-4 15,-4-5-5-15,7-1 1 0,-1-3-1 16,7-3-7-16,-7 5-3 16,-6 9 4-16,-5 8-9 15,-8 9 9-15,-2 2-2 16,0 0-1-16,0 0-2 16,0 0-5-16,0 0-1 15,0 0-3-15,0 0-1 16,0 2-6-16,0 23-7 15,0 8 17-15,0 13 4 16,0 3-3-16,0 4 3 16,0-1-2-16,0 1-1 15,0-6 0 17,0-3-2-32,0-8 2 0,0-6-1 0,0-5 0 0,-2-9-2 15,-8-8-3-15,-2 0-1 16,-6 0 6-16,-6 1 1 15,-7 1 2-15,1-1-1 16,4-1 0-16,8-5 2 16,4 0-4-16,4 0-3 0,4-1 3 15,0-2 4-15,6 0-4 16,0 0 1-16,0 0-1 16,0 0-3-16,15 0-6 15,21 0 6-15,17-5 3 16,21-12 3-16,11 1 1 15,10-6-3-15,0 0 0 16,-10 0 0-16,-22 4 1 16,-23 11-2-16,-24 4-11 15,-16 3-52-15,0 0-59 0,-19 10-174 16,-26 21-159-16</inkml:trace>
  <inkml:trace contextRef="#ctx0" brushRef="#br0" timeOffset="268">0 863 541 0,'0'0'320'16,"0"0"-179"-16,0 0 12 16,0 0-5-16,0 0-38 0,0 0-32 15,0 0-53-15,91-30 1 16,-11-1-1-16,22 1 1 15,20-3-9-15,-1 0-5 16,-10 8-9-16,-23 9-3 16,-33 8-4-16,-25 8 3 15,-14 0-10-15,-16 0-49 16,0 0-90-16,-3 19-63 16,-34 5-9-16,-18 7-206 15</inkml:trace>
  <inkml:trace contextRef="#ctx0" brushRef="#br0" timeOffset="482">51 1025 320 0,'0'0'250'0,"0"0"-103"0,0 0 18 16,0 0-31-16,0 0-19 16,0 0 24-16,127-6-32 15,-66-13-11-15,18-6-8 16,13-2-31-16,6-3-23 15,-10 5-16-15,-14 3-17 16,-23 5 1-16,-17 9-2 16,-16 6-6-16,-18 2-95 15,0 0-280-15,-3 5-722 16</inkml:trace>
</inkml:ink>
</file>

<file path=ppt/ink/ink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6:26.343"/>
    </inkml:context>
    <inkml:brush xml:id="br0">
      <inkml:brushProperty name="width" value="0.05" units="cm"/>
      <inkml:brushProperty name="height" value="0.05" units="cm"/>
      <inkml:brushProperty name="color" value="#3165BB"/>
      <inkml:brushProperty name="fitToCurve" value="1"/>
    </inkml:brush>
  </inkml:definitions>
  <inkml:trace contextRef="#ctx0" brushRef="#br0">0 144 677 0,'0'0'213'0,"0"0"-142"16,0 0 11-16,0 0 14 16,0 0-26-16,0 0-24 15,-18 2-15-15,36-2-12 16,19 0 3-16,15 0 15 15,12 0-3-15,10 0-5 0,5 0-11 16,-2 0-2-16,-11-6-10 16,-10 4 3-16,-20-2-5 15,-14 4-2-15,-9 0 3 16,-13 0-3-16,0 0 5 16,0-2 0-16,0-1 15 15,0-5 10-15,-13-6 8 16,-14-2-25-16,-7-1-15 15,0 1 6-15,4-1-3 16,5 0-3-16,6 4 9 16,11 7-2-16,5 1 3 15,3 5 4-15,0 0-12 0,0 0-2 16,8 0-7 0,26 8-6-16,14 17 13 0,8 8 5 15,-4-3-4-15,-4 3 2 16,-4-3 2-1,-11 4-3-15,-5-2 0 16,-9-4-1-16,-14 2-1 0,-5 0 0 16,-15 4 0-16,-41-2-12 15,-10-4-59-15,-8-6-178 16,13-8-197-16</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2:48.306"/>
    </inkml:context>
    <inkml:brush xml:id="br0">
      <inkml:brushProperty name="width" value="0.05" units="cm"/>
      <inkml:brushProperty name="height" value="0.05" units="cm"/>
      <inkml:brushProperty name="color" value="#3165BB"/>
      <inkml:brushProperty name="fitToCurve" value="1"/>
    </inkml:brush>
  </inkml:definitions>
  <inkml:trace contextRef="#ctx0" brushRef="#br0">15 124 649 0,'0'0'186'16,"0"0"-91"-16,0 0 18 0,0 0 1 16,0 0-33-16,0 0-26 15,0 0-17-15,-16 11-5 16,16-11 1-16,0 3-23 15,3-1-11-15,18 1 2 16,13 1 13-16,19 3-12 16,13-4 30-16,11-1-11 15,5-2 8-15,-3 0-23 16,-2 0 4-16,-3 0 2 16,-14 0-12-16,-1 0 4 15,-14-2-2-15,-11-8 3 0,-10 3 0 16,-14 2-1-1,-10 2-2-15,0 3 15 0,0-5 14 16,0-6-6-16,-7-3-10 16,-17 0-12-16,0-2-2 15,-7 2 0-15,1 0 9 16,4 0-6-16,2 6 0 16,9 0-1-16,6 2-1 15,3 4 0-15,2-1 1 16,4 0-1-16,0 3-1 15,0 0-2-15,0 0-5 16,0 0-6-16,10 0-7 16,17 3 15-16,16 19 3 15,6-3 6-15,4 0-5 0,-5 1 1 16,-6-4 0-16,-11 1-1 16,-9-6 5-16,-10 0-6 15,-9 2-2-15,-3 4-3 16,0 2 3-16,-18 6 0 15,-25 2-6-15,-6-2-14 16,3-3-30-16,15-3-99 16,16-2-101-16,15-7-138 15</inkml:trace>
</inkml:ink>
</file>

<file path=ppt/ink/ink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6:26.975"/>
    </inkml:context>
    <inkml:brush xml:id="br0">
      <inkml:brushProperty name="width" value="0.05" units="cm"/>
      <inkml:brushProperty name="height" value="0.05" units="cm"/>
      <inkml:brushProperty name="color" value="#3165BB"/>
      <inkml:brushProperty name="fitToCurve" value="1"/>
    </inkml:brush>
  </inkml:definitions>
  <inkml:trace contextRef="#ctx0" brushRef="#br0">287 260 476 0,'0'0'465'15,"0"0"-303"-15,0 0-1 0,0 0 6 16,0 0-63-16,0 0-47 16,39-162-5-16,-60 134-31 15,-9 1 3-15,-1 7-6 16,-6 6 0-16,5 6-7 15,-2 8-10-15,7 0 5 16,8 0-6-16,-2 3-7 16,3 30 3-16,-4 13 1 15,0 14 3-15,13 7-1 16,9 5-1 0,0-4 1-16,9-12-17 15,19-15-2-15,6-22-6 0,6-17 16 16,-1-2 9-1,4-5 1-15,-6-28 4 16,-7-3 8-16,-2-5 9 16,-4-3-3-16,-6-2 2 15,1 7-12-15,-11 6-1 16,-2 14 0-16,-2 8 8 0,-4 5-3 16,0 6-3-16,0 0-9 0,0 0-4 15,3 11-8-15,3 20 0 16,9 7 12-16,7 9 5 15,9-6-3-15,4-6-1 16,12-10-1-16,8-10 2 16,3-13-1-16,-1-2 0 15,-7 0-1-15,-16-2-24 0,-13-13-42 16,-15-6-47-16,-6-7-155 16,0-11-382-16</inkml:trace>
</inkml:ink>
</file>

<file path=ppt/ink/ink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6:31.542"/>
    </inkml:context>
    <inkml:brush xml:id="br0">
      <inkml:brushProperty name="width" value="0.05" units="cm"/>
      <inkml:brushProperty name="height" value="0.05" units="cm"/>
      <inkml:brushProperty name="color" value="#3165BB"/>
      <inkml:brushProperty name="fitToCurve" value="1"/>
    </inkml:brush>
  </inkml:definitions>
  <inkml:trace contextRef="#ctx0" brushRef="#br0">308 210 825 0,'0'0'176'16,"0"0"-63"-16,0 0 1 16,0 0 4-16,-43-148-23 15,38 126-42-15,5 3 6 16,-3 11-26-16,-4 0-2 16,1 4-10-16,1 4-10 15,-3 0-5-15,-6 0-6 16,-8 0-5-16,-5 14 4 15,-13 16 1-15,3 12 1 0,3 2 0 16,4 0-1 0,9 0 0-16,15-9-3 0,6-4-3 15,3-8 0-15,34-13-4 16,8-10 3-16,4 0 4 16,-3-9 3-16,-9-19 0 15,-15 1 2-15,-8 0-1 16,-4-3 4-16,-8 0-4 15,-2 3 4-15,0 4 6 16,0 10 7-16,0 5 3 0,0 8 0 16,0 0-7-1,0 0-12-15,0 0-2 0,3 16-3 16,13 22 1-16,-1 9 2 16,4 2 1-16,8-2 0 15,4-11-1-15,9-9 2 16,5-13-1-16,10-14-1 15,3 0 0-15,-2-11-5 16,-11-30-96-16,-24-8-315 16</inkml:trace>
</inkml:ink>
</file>

<file path=ppt/ink/ink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6:29.794"/>
    </inkml:context>
    <inkml:brush xml:id="br0">
      <inkml:brushProperty name="width" value="0.05" units="cm"/>
      <inkml:brushProperty name="height" value="0.05" units="cm"/>
      <inkml:brushProperty name="color" value="#3165BB"/>
      <inkml:brushProperty name="fitToCurve" value="1"/>
    </inkml:brush>
  </inkml:definitions>
  <inkml:trace contextRef="#ctx0" brushRef="#br0">11 577 814 0,'0'0'119'0,"0"0"-33"16,0 0-4-16,0 0 8 0,0 0-29 15,0 0-11-15,7-80 11 16,-4 61-15-16,5-3-16 16,5-3-10-16,0-3-5 15,4-2 0-15,1-3-3 16,3-2-5-16,5-4 1 16,-2 6-3-16,-9 8-1 15,-9 6-1-15,-6 8 10 16,0 3 6-16,0-3-5 15,0 3-3-15,-13 0-8 16,-1 3-3-16,-1 1-2 16,-1 2 1-16,0 2-2 0,-2 0-3 15,7 0 5-15,-2 0-3 16,4 16-1-16,7 0 1 16,2 3-5-16,0 5-4 15,0-1 2-15,21 8 3 16,9 1 6-16,6 4-1 15,1 3 3-15,-3 0 0 16,-7-3 0-16,-8-4-1 16,-7-5-1-16,-9-4 2 15,-3-4-3-15,0-2 3 16,0-1-1 0,-12 0 1-16,-23 1 2 0,-4-4 3 15,-7-4 2-15,4-6-6 16,5-3-1-16,6 0-3 15,14-6-35-15,7-19-75 0,10-13-52 16,3-20-124-16,44-11-132 16</inkml:trace>
  <inkml:trace contextRef="#ctx0" brushRef="#br0" timeOffset="376">442 98 715 0,'0'0'241'16,"0"0"-106"-16,0 0-15 15,0 0-32-15,0 0-30 0,0 0-40 16,58-93 0-16,-30 90-2 16,2 3-6-16,1 0-4 15,-7 3-6-15,-8 30 0 16,-11 11 2-16,-5 12-2 15,0 9 6-15,-29 10 2 16,-21-1-5-16,2-6-2 16,8-13 2-16,15-13-2 15,16-21-1-15,9-15-2 16,0-3 2-16,0-3-1 16,0 0 1-16,21 0 1 15,19 0 12-15,8 0 13 16,2 0-16-16,-2-3-6 0,2 3-4 15,5 0 0-15,6 0-35 16,5 0-102-16,8 3-164 16</inkml:trace>
  <inkml:trace contextRef="#ctx0" brushRef="#br0" timeOffset="1029">1258 522 548 0,'0'0'197'0,"0"0"-79"16,0 0 17-16,0 0-18 16,0 0-34-16,0 0-2 15,-147-33-16-15,147 33-43 16,4-2-21-16,36-2 2 16,20 2 0-16,23-1 3 15,5 3 8-15,4-3-3 16,0 0 12-16,-4 3 7 0,-6 0-3 15,-17 0-16 1,-17 0-8-16,-14 0-1 0,-15 0 0 16,-6 0 2-16,-11 0-2 15,-2-2 6-15,0-7 2 16,0-5 11-16,0-5 22 16,-10-2-35-16,-22-4-2 15,-9 3-3-15,-5 2-2 16,4 4 0-16,8 2 0 15,10 3 0-15,11 5 2 16,7 1 0-16,6 5-3 16,0-3 4-16,0 3-4 15,0 0 0-15,13 0-2 0,17 0-1 16,10 0 3-16,15 12 2 16,3 8-2-16,0 7 1 15,0 2-1-15,-5 5 3 16,-14-2-4-16,-9 4 2 15,-17 1-1-15,-10 0 3 16,-3 2-3-16,-22 5-4 16,-33 0-12-16,-6-2-79 15,0-10-144-15,9-5-254 16</inkml:trace>
</inkml:ink>
</file>

<file path=ppt/ink/ink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6:28.700"/>
    </inkml:context>
    <inkml:brush xml:id="br0">
      <inkml:brushProperty name="width" value="0.05" units="cm"/>
      <inkml:brushProperty name="height" value="0.05" units="cm"/>
      <inkml:brushProperty name="color" value="#3165BB"/>
      <inkml:brushProperty name="fitToCurve" value="1"/>
    </inkml:brush>
  </inkml:definitions>
  <inkml:trace contextRef="#ctx0" brushRef="#br0">0 568 725 0,'0'0'135'0,"0"0"-13"15,0 0-14-15,0 0-26 16,0 0-18-16,0 0-23 16,85-162-4-16,-48 125-3 15,8-9-6-15,2 6 1 16,-2-7 8-16,1 3-4 15,-10 0-10-15,-4 3-6 16,-11 12 2-16,-18 10 0 0,-3 6 4 16,0 7-9-1,0 5-10-15,-6 1-4 0,-12 0-4 16,-11 0-6-16,-1 0 10 16,-1 7-3-16,7 6 3 15,6 4 0-15,5 0 0 16,2-3-3-16,4 5 2 15,4 3 0-15,3 4-3 16,0 5 3-16,0 5-2 16,18 2 3-16,13 1-2 15,3-3 2-15,-4 3-2 16,-6-7 1-16,-5 1 1 16,-12 1-2-16,-4-7 2 15,-3-3-2-15,0-1 0 16,-16-7 1-16,-24-6-9 15,-5 0 6-15,-5-10-21 0,8 0-10 16,8 0 1-16,10-12-11 16,11-10-12-16,13-8-27 15,0-2-99-15,34-10-210 16</inkml:trace>
  <inkml:trace contextRef="#ctx0" brushRef="#br0" timeOffset="275">714 23 93 0,'0'0'865'0,"0"0"-671"16,0 0-48-16,0 0-26 15,0 0-27-15,0 0-44 16,6-28-19-16,-6 28-16 15,0 0-13-15,0 4-1 16,0 24-7-16,0 13 7 16,0 14 11-16,0 8-9 15,0 11 3-15,-9 6-5 16,-6 5-2-16,3-2-100 16,2-6-223-16,8-11-627 15</inkml:trace>
</inkml:ink>
</file>

<file path=ppt/ink/ink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6:42.644"/>
    </inkml:context>
    <inkml:brush xml:id="br0">
      <inkml:brushProperty name="width" value="0.05" units="cm"/>
      <inkml:brushProperty name="height" value="0.05" units="cm"/>
      <inkml:brushProperty name="color" value="#3165BB"/>
      <inkml:brushProperty name="fitToCurve" value="1"/>
    </inkml:brush>
  </inkml:definitions>
  <inkml:trace contextRef="#ctx0" brushRef="#br0">21 191 878 0,'0'0'173'0,"0"0"-66"0,0 0-22 16,0 0-13-16,0 0-11 15,0 0-17-15,0 0-20 16,0 0-9-16,-21-8-2 15,39 8-1-15,15 0 2 16,17 0-5-16,19 0 36 16,5 0-19-16,2-8-3 15,-5-1-11-15,-10 4-3 16,-10-3 5-16,-14 2-4 16,-16 3 2-1,-11 1-9-15,-10-1 10 16,0 3-4-16,0 0 4 0,0-3 15 15,0-5-3-15,-15-6-2 16,-12-5-21-16,-7-3 2 16,-6 4-4-16,3 6 0 15,3 0 3-15,4 5-2 0,9 1 0 16,3 1 0-16,8-1 0 16,7 3-1-16,3 0 0 15,0 3-1-15,0 0-5 16,6 0-2-16,22 0 0 15,12 0 5 1,15 17 3 0,3 2 2-16,3-2-2 15,-10-1 2-15,-4 4-2 16,-10-1 0-16,-10-4 0 16,-9 5-3-16,-10-6 0 0,-8 3 0 0,0 2-2 0,0 0-18 15,-32 3 1-15,-5 0-44 16,0-5-67-16,13-3-98 15,24-8-171-15</inkml:trace>
</inkml:ink>
</file>

<file path=ppt/ink/ink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6:43.112"/>
    </inkml:context>
    <inkml:brush xml:id="br0">
      <inkml:brushProperty name="width" value="0.05" units="cm"/>
      <inkml:brushProperty name="height" value="0.05" units="cm"/>
      <inkml:brushProperty name="color" value="#3165BB"/>
      <inkml:brushProperty name="fitToCurve" value="1"/>
    </inkml:brush>
  </inkml:definitions>
  <inkml:trace contextRef="#ctx0" brushRef="#br0">171 59 724 0,'0'0'373'0,"0"0"-175"16,0 0-55-16,0 0-66 16,0 0-21-16,0 0-20 15,-47-10-10-15,36 10-12 16,-2 13-11-16,-3 11 1 16,5 5-5-16,4 7 2 15,7 5 0-15,0 3-1 16,3 0-3-16,28-2 3 15,8-4 0-15,14-7 0 16,8-5-1-16,5-7 0 16,0-10 1-16,-3-9 0 15,1 0 0-15,-3-12 1 0,-3-17 13 16,-8 2 15 0,-20 1 1-16,-15 1 3 0,-9-5 2 15,-6-5 8-15,0-10-6 16,-11-4-11-16,-29 3-12 15,-13 4-5-15,-13 6-3 16,-15 12-2-16,-7 10-3 16,-4 11 1-16,4 3-2 15,12 0-5-15,17 0-10 16,17 28-31-16,18 8-37 16,14 10-36-16,10 9-145 15,0-14-691-15</inkml:trace>
</inkml:ink>
</file>

<file path=ppt/ink/ink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6:46.090"/>
    </inkml:context>
    <inkml:brush xml:id="br0">
      <inkml:brushProperty name="width" value="0.05" units="cm"/>
      <inkml:brushProperty name="height" value="0.05" units="cm"/>
      <inkml:brushProperty name="color" value="#ED1C24"/>
      <inkml:brushProperty name="fitToCurve" value="1"/>
    </inkml:brush>
  </inkml:definitions>
  <inkml:trace contextRef="#ctx0" brushRef="#br0">246 91 763 0,'0'0'268'0,"0"0"-97"16,0 0-46-16,0 0-15 16,0 0-16-16,0 0-31 15,0 0-32-15,-24-59-10 16,43 47-16-16,5 2-3 0,7 5 1 15,3 2-3-15,3 3-3 16,5 0 0-16,-5 8 1 16,-7 20 1-16,-6 10-5 15,-17 6 5-15,-7 6 0 16,0 8 1-16,-42 2-7 16,-21 2-9-16,-3-11-6 15,2-7-1-15,14-22-3 16,20-8 11-16,15-14 15 15,12 0 0-15,3 0 8 16,-3-6 3-16,3-16 4 16,0-6 8-16,0-2 1 15,0 0-13-15,0 5 0 0,0 6-5 16,0 8-2 0,0 8-2-16,14 3-2 0,8 0-12 15,12 0 10-15,5 23-5 16,4 7 3-16,1 0 4 15,1 3 1-15,1 0-1 16,0 0-19-16,-10 0-17 16,-2-3-72-16,-10 1-112 15,-14-7-136-15</inkml:trace>
  <inkml:trace contextRef="#ctx0" brushRef="#br0" timeOffset="260">0 827 686 0,'0'0'260'0,"0"0"-127"16,0 0 3-16,0 0-47 16,0 0-57-16,0 0-13 15,164-58 24-15,-66 30 0 16,10 4-11-16,1 2-12 15,-20 6-9-15,-28 10-11 16,-30 6-4-16,-25 0-30 16,-6 14-131-16,-19 13-104 15,-36 9-443-15</inkml:trace>
  <inkml:trace contextRef="#ctx0" brushRef="#br0" timeOffset="472">58 1042 342 0,'0'0'269'0,"0"0"-47"0,0 0-22 16,0 0-16-16,225-42-14 15,-133 18-49-15,9-3-55 16,0 4-39-16,-22 10-15 16,-18 7-12-16,-17 6-15 0,-14 0-172 15,-15 19-416 1</inkml:trace>
</inkml:ink>
</file>

<file path=ppt/ink/ink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7:23.272"/>
    </inkml:context>
    <inkml:brush xml:id="br0">
      <inkml:brushProperty name="width" value="0.05" units="cm"/>
      <inkml:brushProperty name="height" value="0.05" units="cm"/>
      <inkml:brushProperty name="color" value="#ED1C24"/>
      <inkml:brushProperty name="fitToCurve" value="1"/>
    </inkml:brush>
  </inkml:definitions>
  <inkml:trace contextRef="#ctx0" brushRef="#br0">156 339 874 0,'0'0'237'0,"0"0"-69"16,0 0-42-16,0 0-27 16,-6-144-24-16,1 140-8 15,-2 4-25-15,1 0-21 16,0 0-15-16,-7 22-6 15,-5 25 0-15,-9 22 2 0,2 16 6 16,3 6-7-16,11-1 0 16,4-2 1-16,7-3-2 15,0-13 0-15,0-11 0 16,16-23-1-16,5-13-2 16,0-14-3-16,7-11 3 15,-1 0 1-15,10-6 1 16,3-24 1-16,2-8 4 15,1-9 1-15,1 3-4 16,-7 0-1-16,-2 6 0 16,-1 10 2-16,-3 6-2 15,-7 11 0-15,-2 8-1 16,-1 3-1-16,0 0 1 16,-5 3-1-16,-1 22-3 0,-3-4 5 15,-2-1 1-15,-5-5-1 16,-2-5-2-16,0-5-5 15,-3-2-1-15,0-3 5 16,0 0 3-16,0 0 2 16,0 0 0-16,0 0 7 15,0-18-6-15,-21-5-1 16,-3 3-2-16,-3 1 1 16,-2 8 0-16,5 6-1 15,0 5-5-15,0 0 1 16,-1 8 2-16,0 23-1 15,4 1 3-15,3 7-2 16,9-4 2-16,5 1-1 0,4-9-6 16,0-4-6-16,13-7-22 15,8-10-9-15,3-6 24 16,7 0 11-16,-4 0 7 16,2-20 2-16,-8-1 2 15,-10 1-1-15,-1-2 7 16,-4 3 2-16,-6 2 8 15,0 13 2-15,0 0 1 16,0 4 0-16,0 0-13 16,0 0-8-16,0 0-2 15,0 0-2-15,0 4-1 16,0 13 2-16,18 4 3 0,11-5-1 16,6-8 0-16,12-8-1 15,-5 0 1-15,4 0 1 16,-7-14 1-16,-5-7 0 15,-7-13 4-15,-4-4-3 16,-6 2 5-16,-7-5 4 16,-7 5 4-16,-3 5-2 15,0 4 0-15,0 14-3 16,0 5-1-16,-3 8-3 16,3 0-6-16,0 0-6 15,0 11-5-15,0 24 3 16,18 10 8-16,6 1 1 15,-2-2-1-15,-4-8-2 16,-5-3-3-16,-5 0-8 16,-5-3 8-16,-3 0 0 15,0-5-21-15,0-8-5 16,-8-4-28-16,-19-6-12 16,-7-7 12-16,0 0 10 15,4 0 0-15,-1 0 23 16,12-4 17-16,11-4 8 15,4 0 1-15,4 3 0 0,0-1-6 16,25-6-19-16,12 1 22 16,8-2 2-16,4-12 0 15,-3 0 1-15,0-5 0 16,-7-8 3-16,1-9 32 16,-6-6 47-16,-1-10 0 0,-8 0 8 15,-6-5-47-15,-11 1 9 16,-8 12-19-16,0 17-13 15,0 18 5-15,0 17-10 16,-3 3 6-16,3 0-12 16,0 0-9-16,-3 39-9 15,3 22 6-15,0 18 3 16,0 1 1-16,0-7-1 16,9-8-1-16,9-10-19 15,4-11-42-15,3-14-49 16,2-11-104-16,4-13-53 15,-7-6-102-15,-12 0-321 16</inkml:trace>
  <inkml:trace contextRef="#ctx0" brushRef="#br0" timeOffset="183">1284 673 264 0,'0'0'347'0,"0"0"-214"16,0 0 43-16,0 0-11 15,0 0-57-15,0 0-71 16,-116-42-37-16,159 39-17 15,20-2 4-15,20 0-69 16,3-10-126-16,-1-1-604 16</inkml:trace>
</inkml:ink>
</file>

<file path=ppt/ink/ink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7:25.397"/>
    </inkml:context>
    <inkml:brush xml:id="br0">
      <inkml:brushProperty name="width" value="0.05" units="cm"/>
      <inkml:brushProperty name="height" value="0.05" units="cm"/>
      <inkml:brushProperty name="color" value="#ED1C24"/>
      <inkml:brushProperty name="fitToCurve" value="1"/>
    </inkml:brush>
  </inkml:definitions>
  <inkml:trace contextRef="#ctx0" brushRef="#br0">212 478 566 0,'0'0'264'0,"0"0"-82"16,0 0-45-16,0 0-18 15,0 0-14-15,0 0-15 0,-18-137-28 16,7 134-10 0,-2 3-5-16,-3 0-14 0,-8 6-25 15,-7 26-1-15,-4 14-6 16,6 10 1-16,11 5-2 15,9 0 0-15,9-4-2 16,0-4 2-16,27-15 0 16,16-10-6-16,12-15-7 15,6-13-4-15,-3 0 3 16,0-30 4-16,-2-19 10 16,-11-9 2-16,-8-11-1 15,-6-6 5-15,-7-4 12 16,-8-6-1-16,-14-1 6 15,-2 7-9-15,0 7 3 16,0 22 1-16,-15 20 1 16,4 20-4-16,1 7-1 15,7 3 1-15,-7 0-15 0,-2 43-6 16,-3 27 1-16,-1 20 5 16,8 6 2-16,8-2-2 15,0 0 0-15,11-15 0 16,12-7 1-16,1-18-1 15,-6-18-1-15,-2-7-3 16,-2-19-8-16,-1-5 4 16,5-5-3-16,4 0 6 15,2 0 2-15,4-5 2 16,5-17 1-16,3-6-4 0,1-5 0 16,-3 1 2-1,-4 7 2-15,-14 8 0 0,-6 12 0 16,-10 5-2-16,5 0-2 15,4 0-8-15,4 22 6 16,5 5 6-16,-2 3 1 16,2-5-1-16,0-3 0 15,7-6 1-15,-4-6-1 16,3-10 0-16,0 0 0 16,4 0 5-16,2-26-1 15,1-7-2-15,3-3-1 16,-1-5 1-16,-2-3-1 15,3 0 1-15,-1 3-2 16,-8 11 2-16,-4 8-2 16,-9 14-1-16,-2 8 1 0,-2 0-1 15,2 0-7-15,1 21 3 16,-1 10 4-16,-4 2 1 16,0-3 0-16,1-15 0 15,-4-3-1-15,-3-9 2 16,0-3 0-16,0 0 0 15,0 0 0-15,0 0 7 16,0 0-2-16,0-11 0 16,0-10-6-16,-16-5 1 15,-5 1 1-15,-6 3-2 0,1 3 3 16,2 11-3 0,-3 5-3-16,-1 3 2 0,-2 3-1 15,-1 28-1 1,7 10 3-16,6 8 0 0,9 6 0 15,9-3-1-15,0-2 1 16,3-11-1-16,24-12 0 16,4-10 1-16,-1-15 0 15,-2-2 1-15,-1 0-1 16,-6-13 4-16,1-15-3 16,-4-2 2-16,-2-6 0 15,-8 0 4-15,-5 0-3 16,1-2-1-16,-4 5 4 15,0 11-1-15,0 9-1 16,0 9 3-16,0 4-5 0,0 0-3 16,0 4-4-1,0 23-6-15,0 14 10 0,0 6 1 16,11-3 1-16,15 0-2 16,1-6 0-16,-3-13 2 15,0-6-1-15,-5-10-1 16,-1-9-1-16,0 0 1 15,1-3 2-15,2-24 3 16,0-9-4-16,1-6 0 16,0 1 1-16,-5-3-1 15,-1-3-1-15,0 3 0 16,-4 11 1-16,0 14-1 16,-5 10 0-16,1 9-1 0,1 0-6 15,6 6-1-15,1 24 5 16,-1 4-1-16,-3 10 4 15,-2-1-1-15,-5-1 1 16,2-6 3-16,-1-12-3 16,5-8-3-16,2-4 3 15,3-9 0-15,2-3 2 16,4 0-3-16,-1 0 2 16,0-17 0-16,3-13 1 15,-3-6 3-15,8-8-4 16,-8-4-1-16,-3 3 0 15,-9-3 3-15,-6 7 1 16,-3 9-4-16,0 9-2 16,-3 10 2-16,-6 7 0 0,4 6-1 15,1 0-2-15,-5 0 0 16,3 19-6-16,-4 15 9 16,8 2-5-16,2-4 4 15,0 1-1-15,0 0-3 16,21-2 0-16,0-4 3 15,3 3-6-15,-3 0-3 16,2 1 8-16,-4 1 3 16,-8-4 2-16,-8-1-2 15,-3-2-3-15,0-2 1 16,-3-10 2-16,-27-4 0 16,-10-7 0-16,-9-2-3 0,4 0-34 15,2-13-19-15,9-15 10 16,18-10-58-16,16-18-68 15,22-21-203-15</inkml:trace>
</inkml:ink>
</file>

<file path=ppt/ink/ink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7:26.566"/>
    </inkml:context>
    <inkml:brush xml:id="br0">
      <inkml:brushProperty name="width" value="0.05" units="cm"/>
      <inkml:brushProperty name="height" value="0.05" units="cm"/>
      <inkml:brushProperty name="color" value="#ED1C24"/>
      <inkml:brushProperty name="fitToCurve" value="1"/>
    </inkml:brush>
  </inkml:definitions>
  <inkml:trace contextRef="#ctx0" brushRef="#br0">172 730 664 0,'0'0'309'0,"0"0"-125"0,0 0-85 15,0 0 17-15,0 0-4 16,0 0-40-16,0 0-22 15,30-162-3-15,-30 139-21 16,-13 7-6-16,-4 8-10 16,-2 4-1-16,1 4-3 15,0 0-6-15,-14 12-4 16,3 29 4-16,0 8-4 16,8 4 4-16,15-4 0 15,6-2-1-15,0-8 0 16,27-17-7-16,2-6-6 15,0-16 0-15,0 0 4 16,-2 0 8-16,4-25 4 16,-7-7-1-16,-3-2 1 0,-2-1 5 15,-4-1 9-15,-6 6-9 16,-4 0 15-16,-5 7-5 16,0 9 1-16,0 9 1 15,0 5-6-15,0 0-5 16,0 0-8-16,0 0-1 15,-11 28-7-15,-2 10 8 16,5 9 1-16,8 0 0 16,0 0 0-16,14-9-1 15,17-8 0-15,6-11 0 16,-3-13 0-16,-1-6 0 16,1 0 3-16,0-6-1 0,-7-15 1 15,1-7-1-15,-7-5 2 16,-2-3-2-16,2-2 1 15,-7-3-3-15,2 0 2 16,-6 4-1-16,-5 16 2 16,-2 4-3-16,-3 15 0 15,3-2-1-15,4 4-1 16,7 0-5-16,7 0-3 16,11 20 10-16,-5 4 0 15,-5 4-1-15,-8 2-3 16,-1 3 2-16,-7-1 2 15,-6 2-2-15,0-1 2 16,0-3 0-16,0-7 3 16,0-4-3-16,10-11 0 15,1-8-1-15,5 0 2 16,8 0 1-16,4-3 2 16,2-25-3-16,1-2 4 0,-7-5-4 15,3-6 1 1,-1-3 2-16,-2-8-3 0,-6-4 3 15,-5 7 1 1,-10 2-4-16,-3 14 1 0,0 11 0 16,-10 11-2-16,-14 11-1 15,2 0 1-15,-6 11-4 16,7 30 0-16,2 14 3 0,11 3-1 16,8-3 1-1,0-3-1-15,16-10 2 0,16-10 0 16,12-13 1-16,4-7 0 15,-5-12 0-15,-4 0-1 16,-2 0-2-16,-5 0-31 16,-3-6-49-16,2-10-75 15,-4-6-253-15</inkml:trace>
  <inkml:trace contextRef="#ctx0" brushRef="#br0" timeOffset="1981">1764 609 617 0,'0'0'303'15,"0"0"-203"-15,0 0 5 16,0 0 21-16,0 0-52 16,0 0-24-16,-3-3-18 0,11-11-2 15,19-2-5-15,7 0 4 16,3-4-7-16,-6 1 2 15,-7 3 0-15,-12-1-4 16,-8 4 8-16,-4-4-8 16,0 0-6-16,0 1-2 15,-26 5-2-15,0 2-6 16,-11 9-4-16,3 0 0 16,-3 6 0-16,1 27 1 15,2 3-3-15,3 1 4 16,10 10-3-16,10 4 1 15,11-2-2-15,0-5 2 16,14-11-4-16,35-9 4 31,9-15-1-31,9-9 1 0,10 0 6 16,-4-17-5-16,4-17 0 16,-10 0 1-1,-9-2 3-15,-13-2-3 0,-14 4 3 0,-15 4-2 16,-16 5 13-16,0 0 5 0,0 6-9 15,-19 6 5-15,-12 7-5 16,-1 6-10-16,-8 0 0 16,3 12-4-16,3 18 2 15,13 9-2-15,5-4 2 16,16 1-2-16,0-7-2 16,0-4 3-16,21-5-2 15,8-7-3-15,-2-5 2 0,7-2-5 16,-10-1 9-16,0 4 0 15,-6 5-1-15,-2-1 1 16,-8 9 0-16,2 8 0 16,-7 15 1-16,0 7 5 15,-3 8 4-15,0 1 2 16,0 2-1-16,0 3 0 16,0-5-1-16,-8 2-1 15,-8-3-2-15,0-5-1 16,5-17 1-16,4-15-6 15,4-15 1-15,3-8-1 16,0 0 6-16,0-27 5 16,18-23 9-16,17-24-15 15,13-14-2-15,4-17-4 16,6-13 0-16,3-5 2 16,-3 1-1-16,-5 18 1 0,-18 27-2 15,-9 27 1 1,-15 29-1-16,-8 16 2 15,1 5-2 1,-4 0-1-16,0 0-3 0,3 0-1 0,0 17-9 16,5 14 7-16,2 7 7 15,-4 4 2-15,0-4-2 16,1 2 0-16,-7-11 0 16,3-4 0-16,-3-9 0 0,2-4 4 15,4-7-4 1,1-2-2-16,-1-3 0 0,4 0 2 15,7 0 0-15,8-17 6 16,2-10-4-16,0-4-1 16,-1-1 3-16,-5-4-4 15,-3 11 2-15,-6 8 1 16,-5 9-3-16,-7 8 0 16,0 0 0-16,0 0-5 15,0 0-2-15,5 3-3 16,1 16 8-16,7 6 2 15,0-6 1-15,-2 1-1 16,7-1 0-16,1-6-1 0,2-7 1 16,7-3 2-1,-1-3 2-15,7 0-2 16,3-20 2 0,3-7-1-16,2-6-2 15,-2 2 0-15,0 1 0 16,-8 5 0-16,0 1-1 0,-8 5 1 15,-3 3-1-15,-8 7 0 0,-5 6 0 16,-1 3-4-16,-1 0 1 16,4 0-3-16,-2 12 1 15,-2 9 2-15,1-2 3 16,-4 0 0-16,0-10 1 16,-3-3 0-16,3-4 1 15,-3-2-2-15,0 0 0 0,0 0 4 16,0 0 3-1,0 0-3-15,0 0-1 0,-13 0-2 16,-4-2-1-16,-9-7-2 16,5 3 1-16,3 4 1 15,-1 2-5-15,-2 0-1 16,-3 2 1-16,-7 23-1 16,4 9 3-16,5-4-1 15,10-4 2-15,9 3-7 16,3-10-4-16,0-2-1 15,0-4 5-15,15-7 6 16,4-6 1-16,-1 0-1 16,6 0 3-16,1-3 2 0,3-16-1 15,-1-1 1-15,-3 5-1 16,1-5-1-16,-6 8 0 16,-8 4 1-16,-1 3-1 15,-7 5-1-15,-3 0-2 16,6 0 1-16,4 0-5 15,1 0 7-15,7 8 0 16,1 1 1-16,8-4-1 16,4-5 1-16,9 0 2 15,2 0-2-15,5-29 0 0,-2-6 4 16,-5-8-5 0,2-9 8-16,-2-12 5 0,-3-10 6 15,-3-12 1-15,-13 4 3 16,-12 5-15-16,-9 14 6 15,0 22 0-15,-14 16 4 16,-2 13-2-16,3 10-5 16,5 2-11-16,-8 28-3 15,-5 38-9-15,2 27 12 16,7 15 3-16,12-4-2 16,0-5-1-16,0-22 2 15,18-16-2-15,1-23 0 16,-1-16-1-16,0-10-14 15,6-12-21-15,8 0-31 16,-3-4-28-16,-3-26-105 0,-12-11-470 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2:48.794"/>
    </inkml:context>
    <inkml:brush xml:id="br0">
      <inkml:brushProperty name="width" value="0.05" units="cm"/>
      <inkml:brushProperty name="height" value="0.05" units="cm"/>
      <inkml:brushProperty name="color" value="#3165BB"/>
      <inkml:brushProperty name="fitToCurve" value="1"/>
    </inkml:brush>
  </inkml:definitions>
  <inkml:trace contextRef="#ctx0" brushRef="#br0">410 265 10 0,'0'0'917'0,"0"0"-714"16,0 0-10-16,0 0-40 15,-13-154-77-15,0 121-28 16,-1 7-15-16,-7-1-11 15,-5 11 1-15,-1 8-13 16,-7 8-5-16,-5 0-5 16,-7 0 0-16,4 14 0 0,-1 14-1 15,12 5-1 1,13 2 0-16,15 9 2 0,3 3-1 16,0 5 1-16,18 1 0 15,19-3 0-15,9 1-1 16,-1-4-1-16,2 3 0 15,1-7 2-15,-11 1 1 16,2-5-1-16,-12-6 0 16,-4-3 0-16,-12-7 0 15,-8-9 0-15,-3-4-1 16,0-4-11-16,-30 3-9 16,-28-2 21-16,-15 2 8 15,-7-8-8-15,14-1-1 0,10 0-18 16,20 0-32-1,17 0-50-15,16 0-58 0,3-16-29 16,22-14-18-16,33-10-389 16</inkml:trace>
  <inkml:trace contextRef="#ctx0" brushRef="#br0" timeOffset="1387">547 282 492 0,'0'0'400'15,"0"0"-212"-15,0 0 18 16,0 0-28-16,0 0-74 0,0 0-55 16,-7-108 1-16,7 108-30 15,-3 0-7-15,3 0-13 16,0 6-8-16,0 30 0 16,0 13 8-16,0 14 7 15,0 8-7-15,0 2 1 16,0-2 3-16,0-7-3 15,0-13-1-15,0-9 0 16,0-15-20-16,0-5-4 16,0-14-6-16,0-2-30 15,0-6-10-15,0 0 24 16,-5-3 17-16,-11-24-10 16,1-9 8-16,-4-3-1 15,2 1 27-15,-6 5 5 16,-3 6 1-16,-1 7-1 0,5 4-16 15,7 8 16 1,8 2 11-16,7 6 3 0,0 0-12 16,0 0-2-16,22 0 0 15,24 0 6-15,12 0 13 16,6 0-8-16,-1 0-2 16,-7 0 2-16,-14 3 1 15,-16 3-5-15,-8-4-3 16,-9-2 6-16,-7 3 8 15,1-3 13-15,-3 0 4 16,0 0-2-16,0 0 0 16,0 0-9-16,0 3-7 0,0-1-17 15,-5 1-16 1,-11 5 5-16,-5 9 11 0,0 2 2 16,-1 6 2-16,10 2-4 15,6-2-2-15,6-6-1 16,0-2-9-16,0-9-6 15,18-8 7-15,6 0 2 16,5 0 9-16,-5-19 11 16,-3-3 0-16,-5-6 6 15,-11 7 11-15,1 1-3 16,-6 4-1-16,0 5 4 16,0 3-11-16,0 2-2 15,0 6-4-15,0 0-4 16,0 0-7-16,0 0-15 15,0 25-8-15,13 11 22 0,8 4-1 16,0 0 2-16,3-8-3 16,2-10-1-16,-5-7 1 15,3-14-6-15,0-1 5 16,5 0 4-16,0-24 1 16,6-17 9-16,-9-9-5 15,0-5-4-15,-18-3 5 16,-5-3 5-16,-3-1 15 15,0-1-15-15,-8 5-3 16,-11 11 1-16,4 16-1 16,6 15 1-16,5 11-7 15,1 5-2-15,3 0-4 0,0 11-12 16,0 30-6-16,0 19 22 16,0 12 0-16,0 2 0 15,0-5-1-15,0-9-4 16,3-5-4-16,10-16-32 15,0-14-31-15,-5-12-30 16,2-13-69-16,-7 0 21 16,-3 0 37-16,0-24-107 15,0-1 101-15,-13-3 11 16,-17 3-111-16,-4 4 219 16,3-4 2-16,4 4 116 15,-1 6-19-15,-2 1 14 16,-1 0-31-16,10 6 6 0,9 3-18 15,12 5-6 1,0 0-11-16,24 0-51 0,37 0 8 16,19 0-2-16,15 0 7 15,-7-8-14-15,-9-3 8 16,-11-3-4-16,-20 0-1 16,-11-2 3-16,-9 2 9 15,-6 3 29-15,-11-9 33 16,-4 5 30-16,-7-5-27 15,0 0-51-15,-4 10 12 16,-18-1-17-16,1 7-21 16,0 4-1-16,-9 0 3 0,9 34-6 15,-7 15 0 1,12 3 4-16,13 1-2 0,3-6-1 16,10-3 1-16,33-6-1 15,12-8 1-15,17-11 1 16,12-10-2-16,1-9 2 15,-3 0-3-15,-14-11-6 16,-14-14-21-16,-23 1-50 16,-31-1-150-16,0 4-355 15</inkml:trace>
</inkml:ink>
</file>

<file path=ppt/ink/ink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6:49.080"/>
    </inkml:context>
    <inkml:brush xml:id="br0">
      <inkml:brushProperty name="width" value="0.05" units="cm"/>
      <inkml:brushProperty name="height" value="0.05" units="cm"/>
      <inkml:brushProperty name="color" value="#3165BB"/>
      <inkml:brushProperty name="fitToCurve" value="1"/>
    </inkml:brush>
    <inkml:brush xml:id="br1">
      <inkml:brushProperty name="width" value="0.05" units="cm"/>
      <inkml:brushProperty name="height" value="0.05" units="cm"/>
      <inkml:brushProperty name="color" value="#ED1C24"/>
      <inkml:brushProperty name="fitToCurve" value="1"/>
    </inkml:brush>
  </inkml:definitions>
  <inkml:trace contextRef="#ctx0" brushRef="#br0">299 1436 69 0,'0'0'86'0,"0"0"51"15,0 0 14-15,0 0 42 16,0 0-43-16,0 0-17 16,40 24-13-16,-37-24 12 15,-1 0-3-15,1 0 16 16,0 0-38-16,1 0-17 15,-4 0-26-15,0-5-8 16,0-12-15-16,0-4-15 16,-7-4-19-16,-7 6 1 15,-4 4-6-15,-1 5 4 16,-2-1-5-16,0 5-1 16,2 4-4-16,-9 2-5 0,1 0 4 15,-4 13 5 1,-6 18-4-16,7 5-3 0,2 4-1 15,4 4-6 1,12 4-11-16,5-6 2 0,7-2 4 16,0-7 12-16,13-14-10 15,14-6 1-15,4-9 14 16,3-4-6-16,2 0 7 16,0-6 1-16,-4-13 3 15,-8 0-1-15,-6-4 2 16,-5 4 5-16,-5 0 9 15,-5 0 8-15,0-1-1 16,-3 7-11-16,0 1 2 16,0 10 1-16,0 2-5 15,0 0-10-15,0 0-2 16,0 0-5-16,0 0-2 0,0 0-1 16,0 20-10-16,0 4 13 15,16 9 5-15,5-4 1 16,7 0-1-16,12-2-3 15,11-5 2-15,7-5-6 16,0-9 1-16,-8-5-8 16,-23-3-11-16,-12 0-47 15,-15 0-80-15,0 0-83 16,-15 0-178-16</inkml:trace>
  <inkml:trace contextRef="#ctx0" brushRef="#br0" timeOffset="7524">0 2543 339 0,'0'0'568'0,"0"0"-390"15,0 0-2-15,0 0-16 0,0 0-58 16,0 0-42 0,0 0-20-16,0-29-15 0,0 29-17 15,0 0 1-15,0 5-9 16,0 19-5-16,18 15 5 16,12 14 8-16,1-4-3 15,6-5-2-15,-4-2 0 16,-5-6-2-16,-7-9 0 15,-6-11-1-15,-6-2-2 16,-6-6-28-16,0-3-72 16,-3 1-94-16,0-3-98 15,0 0-160-15</inkml:trace>
  <inkml:trace contextRef="#ctx0" brushRef="#br0" timeOffset="7748">217 2574 700 0,'0'0'188'0,"0"0"-47"0,0 0-13 16,0 0-11-16,0 0-28 16,0 0-36-16,0-28-32 15,0 28-19-15,0 6-2 16,-13 22-17-16,-11 8 17 15,-4 11 18-15,-2-1-11 16,-1-2-2-16,7 0-2 16,-1-3-3-16,7 1 0 0,8-5-64 15,10 0-163-15,0-7-109 16</inkml:trace>
  <inkml:trace contextRef="#ctx0" brushRef="#br0" timeOffset="8541">901 2778 407 0,'0'0'413'0,"0"0"-239"15,0 0-21-15,0 0-15 16,0 0-32-16,0 0-24 16,3-39-9-16,-3 39-17 15,0 0-18-15,0 0-20 16,0 0-10-16,0 0-5 15,0 0-3-15,0 0-10 16,0 0 2-16,6 14-9 16,7 11 17-16,1 3 4 0,11-3-3 15,2-1 0-15,13-8-1 16,3-5-8-16,6-11-6 16,-3 0 4-16,-7 0 9 15,-8-2-2 1,-7-17 3-16,-5 2 2 15,-4-8 9-15,-6-3-5 16,-6 1 8 0,-3-1 15-16,0 7-9 15,0 7 17-15,0 8-12 0,0 3-6 16,0 3-8-16,0 0-11 0,0 0-2 16,0 0-5-16,0 0-3 15,-6 23-1-15,-9 18 11 16,3 11 6-16,2 3-4 15,5 11-1-15,5 14 0 0,0 13-1 16,0 17 0-16,0 11 0 16,8-3 0-16,-1-8 1 15,-1-11 2-15,-3-18-2 16,-3-10-1-16,0-16 0 16,0-23 0-16,0-3 1 15,0-24-1-15,0-3 1 16,0-2 0-16,-31 0-1 15,-12 0 9-15,-8-19-4 16,-4-11-1-16,-1-8 0 16,4 2-3-16,7-14 1 15,13 1-2-15,15-6-5 0,17-7-4 16,0-6-19-16,27-5-5 16,31 1-24-16,19-2-59 15,14 12-139-15,4 8-164 16</inkml:trace>
  <inkml:trace contextRef="#ctx0" brushRef="#br0" timeOffset="766">1191 1047 791 0,'0'0'234'0,"0"0"-70"16,0 0-14-16,0 0-8 15,0 0-38-15,0 0-39 16,-3-27-27-16,3 27-18 16,0 0-11-16,0 0-9 0,0 10-1 15,0 27-9-15,-6 18 10 16,0 17 0-16,-3-1 5 15,0 1-4-15,5-4 2 16,1-7-2 0,0-12 0-16,3-16 1 15,0-13-1-15,0-12 0 0,0-8-1 16,0 0 4 0,0 0-3-16,0 0 8 0,0-3-9 15,10-19 10-15,4-8-2 16,7-3-6-16,5 0 1 15,-5 8-3-15,6 0 1 16,1 9-3-16,-3 8 2 16,-1 8-4-16,4 0-5 15,2 8 6-15,1 24-7 16,-4 7 4-16,-6 11-14 16,-2-2 6-16,-9 4 1 15,-8-9 10-15,-2-4 3 0,0-9-4 16,-7-5 4-16,-20-12-2 15,-7-10 2-15,-8-3 2 16,-4 0 2-16,4-5-3 16,-2-18-1-16,14-1-8 15,9-1-18-15,11 3-42 16,10 6-69-16,0-1-93 16,26 6-120-16</inkml:trace>
  <inkml:trace contextRef="#ctx0" brushRef="#br0" timeOffset="3307">2288 1384 264 0,'0'0'374'0,"0"0"-220"16,0 0-6-16,0 0-22 16,0 0-14-16,0 0-8 15,37-22-18-15,-37 22 7 0,0-4-13 16,0 4-24-16,0-5-7 15,0 0-18-15,0-1-9 16,-9 1-21-16,-9 2 3 16,-8 3-4-16,-4 0-3 15,2 0 3-15,-2 11 0 16,3 14-3-16,-4 5 2 16,0 6 1-16,10 0-2 15,-1 2 2-15,17-2 1 16,5 0-1-16,0-4-4 31,8-4 4-31,26-3 0 0,12-9 0 16,12-5 1-16,4-11 0 0,-8 0 5 15,-7 0-4 1,-20 0 0-16,-17 0-2 16,-10 0-6-1,0-2-53-15,-44-2-222 0,-10 4-548 0</inkml:trace>
  <inkml:trace contextRef="#ctx0" brushRef="#br1" timeOffset="29576">2515 1125 346 0,'0'0'271'0,"0"0"-108"15,0 0-19-15,0 0-30 16,0 0 3-16,0 0-15 16,8-14-17-16,-8 14 9 15,0 0-25-15,0-5-11 16,0 5-4-16,0-6-14 16,-3 0-14-16,-21 1-9 15,-18-3-12-15,-14 8-3 16,-12 0-1-16,-11 0 0 15,2 0-1-15,5 0-2 16,14 0 2-16,8 3 0 16,18-1 1-16,9 1 0 15,12-3-1 1,5 0 0-16,-1 0 3 0,-4 3-3 16,-5-1-2-16,-2 4 2 0,-4 0 1 15,-2 2-1-15,6 0 0 16,-1 0 1-1,4 1-1-15,5-1 0 0,-2 0-2 16,7 4 0-16,-2-7 2 16,4 6 0-16,3 0-3 15,0 3 2-15,0 10-2 16,0 1 4-16,0 5-5 16,0 9 5-16,3-1-1 0,15 3 3 15,-2 2-2-15,5-6 2 16,-3-1 2-16,-2-3 1 15,-5 3 4-15,-1-3-4 16,2 5 7-16,-5-2-4 16,-4 0-5-16,-1-1 0 15,-2 4 3-15,0 0-2 16,0-9-2-16,0 0 1 16,0-8-4-16,0-6 4 15,0-3-4-15,0-6 0 16,0-2 1-16,0-2 0 15,0 0 0-15,0 2-1 16,0-5 1-16,3 0-1 16,-3 0 0-16,0 0-1 15,0 0 1-15,3 0 2 0,-3 0-1 16,4 0-1-16,-1 0-1 16,3 0-1-16,7 0 1 15,11 0 2-15,13 0 0 16,11 0 1-16,4 0 0 15,9 0-2-15,-3 0 1 16,3-8 1-16,-6 0-1 16,-6 0-1-1,-5 4 0-15,-5 2 0 0,-9 0 5 16,-2-2-5-16,-3 4-2 16,-4 0-1-16,-3 0 3 15,1 0 0-15,-1 0-1 16,-7 0 1-16,-4 0 0 15,-1 0-1-15,-3 0 0 16,3 0 2-16,-6 0-2 0,0 0 1 16,0 0 0-16,0-2 0 15,4-4 2-15,-4-5 2 16,3 1-3-16,-3-12 3 16,0-3-1-16,0-5 0 15,0-6 0-15,0-3 4 16,0-2 1-16,0-3-8 15,0 0 5-15,0 5 0 0,0 1-3 16,-3 2-1 0,-4 0 6-16,7-5-7 0,0-6 3 15,0-2-3-15,0-4 0 16,0 2 1-16,0 6 0 16,3 10-1-1,1 10 0-15,-4 8 0 0,0 6 2 16,0 9-2-16,0-1 1 15,0 3 1-15,0 0-1 16,0 0 0 0,0 0-1-16,0 0-1 0,-10-6 0 15,-8-2-2-15,-1-3 1 16,1 4 1-16,-4-3 0 16,1-3-7-16,0 5-5 15,2 4-17-15,1 4-27 16,0 4-30-16,-1 42-101 0,1 23-165 15,-1 11-220 1</inkml:trace>
  <inkml:trace contextRef="#ctx0" brushRef="#br0" timeOffset="9345">2486 2747 170 0,'0'0'591'16,"0"0"-379"-16,0 0-66 16,0 0-5-16,0 0 1 15,0 0-33-15,37-76-15 16,-37 70-34-16,0 1-16 16,0-1-13-16,-6 0-11 15,-12 4-9-15,-3 2-11 16,-3 0-1-16,-8 0-1 15,5 8 1-15,-7 17 1 16,-2 5-2-16,9 0 2 0,1 3 0 16,12 1 0-16,7 4-1 15,7-6-3-15,0 2 4 16,0-2 2-16,28-6 1 16,9-8-1-16,11-6 3 15,8-12-5-15,7 0 7 16,1 0 0-16,-11-12-7 15,-14-6 0-15,-23 4-25 16,-16-5-67-16,0 0-175 16,-13-6-606-16</inkml:trace>
  <inkml:trace contextRef="#ctx0" brushRef="#br1" timeOffset="31248">2758 2387 89 0,'0'0'102'16,"0"0"-45"-16,0 0-3 16,0 0 50-16,0 0-14 15,0 0 0-15,-11-2 8 16,11 2 29-16,0-6-8 16,0 4-16-16,0-2-1 15,0 2 0-15,0 2-17 16,0-3-9-16,0 0-5 15,0-2-19-15,-10-3-9 16,-8-1-20-16,-9 1 3 16,-7-3-11-16,-12 5-11 0,0 1 2 15,-3-2-6-15,4 6 0 16,1-5 2 0,4 6 0-16,1 0-2 0,6 0 0 15,-1 0 1-15,7 0-1 16,4 0 3-16,9 0-3 15,7 0-1-15,7 0-3 16,0 0 2-16,0 0 2 16,0 0-3-16,0 0 1 15,-6 6 0-15,4-1-1 16,-8 7 3-16,1 1 2 16,-1 1-1-16,2 2-1 0,-5-2 1 15,7-1 2 1,-2 4-3-16,1 2-4 15,1 4 4-15,-2 1 4 16,1-2 0-16,1 0 5 16,0-3-5-16,2 1 1 15,1 4-2-15,-3 1 3 16,1 4-2-16,-2 14 0 16,4-7 6-16,0 13-5 0,3 0 9 15,0 1-1-15,0-1-3 16,0 1 2-16,0-2-6 15,0 0-1-15,3 2 7 16,0-1-3-16,4-7-4 16,-2-1-2-16,1-7 0 15,1-5 2-15,-1-4-3 16,-3-11-2-16,0-4 3 16,-1-4-3-16,-2-6 1 0,0 0 0 15,0 2 0 1,5-2 2-16,-5 0-4 0,0 0 5 15,0 0-3-15,0 0-1 16,2 0-1-16,-2 0 1 16,9 0 0-16,4 0 1 15,8 0-1-15,6 4 3 16,4-4-2-16,3 3-1 16,2-3-2-16,-2 0 1 15,2 0 2-15,4 0 0 16,0 0 4-16,-3 0-4 0,5 0 0 15,4 0-1-15,0 0 0 16,5 0 0-16,-1 0 1 16,-5 0-1-16,2-7 0 15,-11 5 0-15,-5-4-1 16,-7 6 1-16,-11 0-1 16,-2 0-1-16,-4-5 0 15,-4 5 1-15,5 0 1 16,2 0 1-16,2-3 0 15,3 3-1-15,-2-5 0 16,3 2 0-16,-5 0-1 16,-1-2 1-16,-2-1 3 0,-1 4-3 15,-1-2 2-15,-6-1-1 16,3-1 0-16,0-2 1 16,0-5 1-16,-1-4-2 15,3 4-1-15,-3-4 1 16,4-2 0-16,-3 0 0 15,4-4-1-15,-4-1 1 16,0-1-1-16,0-5 0 16,-1-1-1-16,-2-1 1 15,3 1 3-15,-3-13 1 16,0-3-4-16,0-2 0 16,0-8 0-16,0 1 1 0,0 7-1 15,0 8-2-15,0 10 2 16,0 12 1-16,0 8 2 15,0-3-1-15,0 3 0 16,0-2-1-16,0-2 6 16,0 2-3-16,0 6-1 15,0-5 0-15,0 4 1 16,0 5-4-16,0 1 8 16,0 2-8-16,-3 0 3 15,-8-4 3-15,-2 4-5 16,-11-2-2-16,-10 2 1 15,-8 0-3-15,-11 0 3 16,-11 0-1-16,1 0-6 0,0 0-43 16,15 24-39-1,11 0-59-15,22-4-273 0,12-15-706 16</inkml:trace>
  <inkml:trace contextRef="#ctx0" brushRef="#br1" timeOffset="32506">3789 1455 43 0,'0'0'745'0,"0"0"-571"16,-163-17-37-16,120 17-27 15,11 0-9-15,13 0-9 16,6 0-25-16,13 0-22 15,0 0-5-15,0-2-14 16,0-1-3-16,0 0-16 0,27 3-7 16,23 0 0-1,19 8 4-15,24 14 10 0,10 1-11 16,8-2-3 0,11-2 8-16,7 4-4 0,-5-1 1 15,-2-7-1-15,-14 3 0 16,-23-5-3-16,-21-2 0 15,-23 1-1-15,-14-1 1 16,-9-1 5-16,-6-4-6 16,0-1 3-16,-6 1 0 15,1-1-3-15,-1-2 3 16,-3 0 4-16,-1-1-6 0,3-2 4 16,-5 0 1-1,0 0 1-15,2 0 1 0,1 0-5 16,-3 0 2-16,0 0-1 15,0 0 2-15,3 0-4 16,0 0-2-16,0 0 1 16,4 0 0-16,1 0 0 15,8 6 2-15,5 0 0 16,1-1-1-16,-1 1 3 16,3-4-5-16,-3 1 1 15,5 0 3-15,1-3-4 16,-9 0 1-16,-2 0-1 15,-8 0 0-15,-5 3 0 16,-3-3 1-16,0 0 0 16,0 2-1-16,0-2 0 0,0 0 2 15,0 0-2-15,0 3-2 16,0 0 0-16,-6 5 0 16,-15 9 2-16,-13 6 9 15,-11 9-4-15,-16 9-1 16,-22 14-4-16,-21 8 0 15,-18 9 1-15,-13 2-1 16,7-5 1-16,9-3 3 16,14-6-4-16,23-8-5 15,21-5-50-15,22-3-44 0,23-10-176 16,16-7-353 0</inkml:trace>
</inkml:ink>
</file>

<file path=ppt/ink/ink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8:21.828"/>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264 261 631 0,'0'0'190'0,"0"0"-61"16,0 0-9-1,0 0-12-15,0 0-19 0,0 0-7 16,-55-46-24-16,49 40-8 16,3 1-11-16,-4 5 5 15,-2-2-15-15,7 2-13 16,-3-4-10-16,5 4-2 15,0 0 4-15,0-2-8 16,0 2-1-16,23-6-6 16,28 1 3-16,44-9 4 15,43-8 3-15,20-3-1 16,14-5 1 0,-16 3-3-16,-16 2 0 15,-21 5 0-15,-21 6 1 16,-22 9-2-1,-30 2 2-15,-25 3-2 16,-18 0 2-16,-3 0-1 16,0 0 0-16,-14 0-5 0,-23 8 5 0,-13 6 7 0,-1 3-5 15,-4-6-2-15,-6 2 3 16,-3 0 0-16,-9 2-3 16,-10 10 0-16,-12 0 1 15,-2 2 0-15,-1 1 1 16,8-9-2-16,18-6-1 15,14-1-2-15,14-8 1 16,14 3-5-16,15-5 2 16,6 1 0-16,5-3-4 0,4 0 4 15,0 0 4-15,0 0-3 16,0 0 1-16,34 0-9 16,27 0 2-16,28-8 9 15,27-6 1-15,22-3-2 16,14 4 2-16,4-6 0 15,-12 7 0-15,-28 7-1 16,-36 5 0-16,-38 0 1 16,-23 0 0-16,-16 0-1 15,-3 0-3-15,0 0 3 16,0 0 0-16,-37 22-3 16,-24 11 4-16,-24 8 6 0,-13 1-4 15,-10-4 8-15,-8 9-5 16,-14-1-3-16,-15 1 0 15,5-5 0-15,18-12-2 16,37-10-2-16,35-10 2 16,26-7 2-16,21-3-1 15,3 0 4-15,0 0-1 16,0 0-3-16,14-3-2 16,33-17-9-16,23-4 10 15,30-1 0-15,26-5-3 16,20-3 3-16,26-3-1 15,8-2 1-15,-6 2 0 16,-21 8-1-16,-36 12 1 0,-48 7 2 16,-38 9-2-16,-31 0 0 15,0 0-3 1,-40 17 3-16,-45 21 0 16,-35 12 1-16,-18-3 1 0,-10 0 1 15,-3-9 0-15,5-5-3 16,6-5 0-16,8-3 5 15,19-6-1-15,31-7-4 16,26-5 1-16,29-4 0 16,20-3 1-16,7 0 7 15,0 0-8-15,5 0 1 16,46-6-2-16,25-16-1 16,35-4 0-16,23-5 1 15,21-5 0-15,16 0 0 0,7 0 0 16,-20 3 0-16,-29 10 0 15,-41 10 0-15,-38 8 0 16,-32 5 0-16,-18 0 2 16,0 0-3-16,-3 0 1 15,-52 22-2-15,-40 18 2 16,-42 13 4-16,-32 14-3 16,-25-1 4-16,-12 2-5 15,2-5 5-15,14-8-5 16,29-11-3-16,37-13 3 15,52-12 0-15,35-14 1 0,27-5-1 16,10 0 0-16,40 0 0 16,39-21-4-16,45-10 4 15,43-7 6-15,38-13-6 16,28 0 0-16,2-4-1 16,-25 11-1-16,-39 15 2 15,-52 11 2-15,-48 13 5 16,-41 5-7-16,-23 0 5 15,-7 0 1-15,0 0-3 16,-13 0-3-16,-29 3-2 16,-19 7-1-16,-10 10-54 15,4 2-98-15,12 0-68 16,18 8-202-16</inkml:trace>
</inkml:ink>
</file>

<file path=ppt/ink/ink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8:23.959"/>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345 195 753 0,'0'0'163'0,"0"0"-40"16,0 0-6-16,0 0-21 16,0 0-29-16,0 0-16 15,-58-50-17-15,58 50 4 16,0-2-5-16,0-4-18 0,3-2-12 16,28-6-3-16,24-3 9 15,24 1-4-15,28-1-3 16,19 1 5-16,4-3 5 15,-1 5 1 1,-25 6-3-16,-25 3-4 16,-24 5 0-16,-23-3-4 15,-14 3 1 1,-7 0-2-16,-4 0 1 0,-4 0 1 16,-3 0-2-16,0 0 5 0,0 0-2 15,-15 0 4-15,-46 0-2 16,-43 0 0-16,-43 11-6 15,-28 13 1-15,-7 6-1 16,7-4 0-16,32-2 0 16,33-7-1-16,33-4-2 15,34-5 3-15,25-8 1 0,12 4 2 16,6-4-3-16,0 0-1 16,24 0-7-16,37 0 2 15,43 0 6-15,40-6 9 16,34-16-6-16,23-5-3 15,3 2 3-15,-11 3-3 16,-40 7 3-16,-47 8-2 16,-43 4 0-16,-36 3 4 15,-25 0-5-15,-2 0 0 16,0 0 1-16,0 0-1 16,-34 3-1-16,-27 16 1 0,-24 14 9 15,-22 0-7-15,-15 11 0 16,-16 2 1-16,-11 7-3 15,-16 4 5-15,-7 2-5 16,13-10 0-16,35-7-3 16,47-21 2-16,43-10 1 15,34-11-1-15,0 0-2 16,40 0-7-16,49-13 8 16,51-23 2-16,40-14 6 15,13-2-6-15,0 6 1 16,-32 10-4-16,-34 8 4 15,-42 14-1-15,-40 6 2 16,-27 8-1-16,-18 0 3 0,0 0-4 16,0 0 1-16,-8 0 1 15,-26 0 0-15,-19 14 0 16,-16 8 1-16,-10 11-2 16,-4-1-1-16,0 8 1 15,11-8-1-15,-2-2 2 16,16-5-2-16,15-8 0 15,12-3 0-15,20-7-1 16,6-3-1-16,5-2-1 16,0 1-4-16,7-3-1 15,33 0-11-15,24 0 19 16,18-3 2-16,10-16-2 16,17-6-5-16,5 0 5 15,-4 3 0-15,-15 6 0 0,-34 7 0 16,-31 8 0-1,-20 1 4-15,-10 0-4 0,0 0 0 16,-18 0 0-16,-28 10-3 16,-22 17 3-16,-20 9 1 15,-9 2 0-15,-8 10-1 16,1-5 1-16,1 4-1 16,8-3 1-16,3-5 1 15,9-6 0-15,20-11-2 16,23-10-1-16,21-8 1 15,19-4 3-15,0 0-2 0,0 0-1 16,43-11-9 0,24-14 3-16,35-5 6 0,22-2 0 15,14-2 0-15,2 1-2 16,1 3 1-16,-22 5 1 16,-24 12 0-16,-27 5 5 15,-26 5-1-15,-21 3-1 16,-12 0-2-16,-9 0 0 15,0 0-1-15,0 0 0 16,-40 16 0-16,-26 23 3 16,-32 4-2-16,-16 10 3 15,-5 2 0-15,19-9-4 16,20-4 1-16,28-18-1 16,25-16 1-16,17-1-1 0,10-7 0 15,0 0-1-15,34 0-5 16,24-9 4-16,24-16 0 15,19-5 4-15,12-8-1 16,6 2-1-16,-2 6 1 16,-20 2 0-16,-11 6-1 15,-18 5 0-15,-10 4 3 16,-19 7 3-16,-15-2-3 16,-18 8-2-16,-6 0 0 15,0 0 3-15,0 0-4 16,-42 16 3-16,-25 20 3 15,-25 14-6-15,-12 5 5 0,1-3-5 16,8-6 1-16,13 1 0 16,14-5-1-16,20-12 1 15,16-11 0-15,20-11-1 16,12-8 0-16,0 0-1 16,0 0-3-16,18 0-1 15,26 0 4-15,17-8 1 16,27-20 5-16,15-4-5 15,5 1 0-15,-16 7 0 16,-28 5-1-16,-34 13-1 16,-20 6 1-16,-10 0 0 15,0 2-12-15,-34 22-7 16,-22 24 8-16,-16 13-38 0,-14 2 35 16,-5 9 15-1,2-17 4-15,15-6 6 0,20-19 9 16,20-11-3-16,18-5-6 15,13-5-8-15,3-1-1 16,0-3 2-16,22-5-2 16,20 0 6-16,19 0 4 15,13-5 4-15,2-26-7 16,10 7-1-16,-7-1-5 16,-11 0-2-16,-13 12 2 15,-25 2-2-15,-9 5 2 16,-8 6-2-16,-13 0 5 15,0 0-9-15,0 0 4 0,0 0-2 16,-16 0-10 0,-8 0-14-16,-4 0-22 0,7 0-50 15,2 0-54-15,5 0-107 16,4-19-145-16</inkml:trace>
</inkml:ink>
</file>

<file path=ppt/ink/ink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8:24.602"/>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134 150 376 0,'0'0'210'0,"0"0"-129"16,0 0 12-16,0 0 2 16,0 0 7-16,0 0-17 15,0 0-8-15,0-17-4 16,0 5-8-16,6-1-30 15,19-4-22-15,11-2-8 16,13 3 0-16,7-4 0 16,-2 1 4-16,-8 8-2 15,-19 6-2-15,-17 5-5 16,-10 0 1-16,0 0 7 0,-7 0-8 16,-28 0 6-16,-15 0-6 15,-14 0 2-15,-4 0-2 16,7 5 0-16,6 1 0 15,10 2 0-15,11-3 1 16,15-2 1 0,14-3 2-16,5 0-2 0,0 0 4 15,15 0-6-15,33 0 0 16,20 0-7-16,6 0 7 16,-10 0-134-16,-24 3-246 15</inkml:trace>
</inkml:ink>
</file>

<file path=ppt/ink/ink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9:00.249"/>
    </inkml:context>
    <inkml:brush xml:id="br0">
      <inkml:brushProperty name="width" value="0.05" units="cm"/>
      <inkml:brushProperty name="height" value="0.05" units="cm"/>
      <inkml:brushProperty name="color" value="#3165BB"/>
      <inkml:brushProperty name="fitToCurve" value="1"/>
    </inkml:brush>
  </inkml:definitions>
  <inkml:trace contextRef="#ctx0" brushRef="#br0">45 57 656 0,'0'0'219'0,"0"0"-158"15,0 0 43-15,0 0 26 16,0 0-54-16,0 0-34 16,-45 23-27-16,66-23-13 15,19 0 18-15,10 0 6 0,8 0-10 16,3-3-9-16,0-11-5 16,-3 4-2-16,-7-5-136 15,-7 7-119-15,-5 0-265 16</inkml:trace>
  <inkml:trace contextRef="#ctx0" brushRef="#br0" timeOffset="403">563 49 809 0,'0'0'132'0,"0"0"-107"0,0 0 54 0,0 0 57 15,177 4-61-15,-98-16-22 16,-2-1-24-16,-10 2-29 15,-6-1-29-15,-19 7-326 16</inkml:trace>
</inkml:ink>
</file>

<file path=ppt/ink/ink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9:00.055"/>
    </inkml:context>
    <inkml:brush xml:id="br0">
      <inkml:brushProperty name="width" value="0.05" units="cm"/>
      <inkml:brushProperty name="height" value="0.05" units="cm"/>
      <inkml:brushProperty name="color" value="#3165BB"/>
      <inkml:brushProperty name="fitToCurve" value="1"/>
    </inkml:brush>
  </inkml:definitions>
  <inkml:trace contextRef="#ctx0" brushRef="#br0">4 78 847 0,'0'0'169'16,"0"0"-87"-16,0 0 45 15,0 0-14-15,0 0-39 16,0 0-37-16,-15 0-23 16,52 0-10-16,14 0 11 0,17 0-7 15,4-4-4-15,-1-1-2 16,-13 0 0-16,-16 2-2 15,-20 3-47-15,-19 0-142 16,-3 5-51-16,-9 19-160 16</inkml:trace>
  <inkml:trace contextRef="#ctx0" brushRef="#br0" timeOffset="481">666 22 630 0,'0'0'285'0,"0"0"-194"15,0 0 33-15,0 0-12 0,0 0-37 16,0 0-46-16,-11-11-29 16,22 11 2-16,23-2-2 15,9-1 6-15,9 1-3 16,-4 2-2-16,-4 0-1 16,-11 0-56-16,-12 0-76 15,-14 10-43-15,-7 12-140 16</inkml:trace>
</inkml:ink>
</file>

<file path=ppt/ink/ink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8:57.025"/>
    </inkml:context>
    <inkml:brush xml:id="br0">
      <inkml:brushProperty name="width" value="0.05" units="cm"/>
      <inkml:brushProperty name="height" value="0.05" units="cm"/>
      <inkml:brushProperty name="color" value="#3165BB"/>
      <inkml:brushProperty name="fitToCurve" value="1"/>
    </inkml:brush>
  </inkml:definitions>
  <inkml:trace contextRef="#ctx0" brushRef="#br0">105 675 521 0,'0'0'218'0,"0"0"-71"0,0 0-12 16,0 0-26-16,0 0 2 15,0 0-21-15,0 0-15 16,-15-61-15-16,12 61-10 15,3 0-13-15,-4 0-18 16,4 0-17-16,-12 8-2 16,-3 28-8-16,-4 10 8 15,1 12 4-15,9 3-3 16,7-6 0-16,2-5 0 16,0-9-1-16,0-8 1 15,18-11-1 1,6-8-4-1,0-9-2-15,-3-5-4 0,6 0 9 16,2-9 1-16,-2-23 9 16,1-7-6-1,-4-8-1-15,-6-1 1 0,1-14 4 16,-8-1 6-16,-4-5 0 0,-1-4-1 16,-3 5 1-16,-3 18-2 15,0 14-2-15,0 18 11 16,0 9-2-16,0 8-5 0,0 0-10 15,0 0-3-15,0 0-3 16,0 8-7-16,0 33-7 16,0 23 13-16,0 18 4 15,7 3 4-15,1-7 0 16,5-7-4-16,-4-13 0 0,1-14-1 16,-2-11-2-16,1-17-14 15,-2-5-2-15,-2-11-1 16,-2 0 10-16,7 0 10 15,6-16 0-15,5-17 5 16,0-3-2-16,1-5 0 16,-4 2 0-16,0 0-2 15,-6 12 3-15,-2 10-3 16,-8 9-2-16,1 8 1 16,3 0-5-16,7 12-7 15,2 18 6-15,4 3 5 16,-5-2-1-16,-1-2 0 0,-1-6 2 15,0-7-1-15,1-5 1 16,-8-9-1-16,2-2-5 16,-4 0 4-16,6 0 2 15,3-5 0-15,4-19 5 16,8-7 0-16,-3-5-5 16,1 0 0-16,-4-2 1 15,3-3 2-15,-2 3-2 16,-1 4 0-16,-2 12 3 15,-5 11-4-15,-1 9-1 16,-1 2 0-16,0 0-5 16,7 8 2-16,1 17-4 15,-1 2 5-15,-1-3-2 16,-6-7 5-16,-2-9-2 16,-2-2-7-16,-2-6 6 15,-3 0 3-15,0 0 1 0,0 0 6 16,0 0 6-16,-3-8-10 15,-15-9-1-15,-3 0-2 16,0 4 4 0,2 5 3-16,4 2 5 0,3 6-9 15,-3 0-3-15,-1 0-2 16,-2 8-1-16,-4 26-2 16,7 4 4-16,3 6 0 15,5 0-2-15,7-4 3 0,0-3-8 16,7-10-12-16,20-5-6 15,4-10-13-15,-1-10 21 16,-1-2 13-16,-5 0 5 16,-3-10 5-16,-5-13-4 15,-5-1 6-15,-1-4 11 16,-7 1 12-16,-3-1-4 16,0 0 7-16,0 6 0 15,0 6-12-15,0 11-2 16,-3 5-6-16,0 0-5 15,3 0-8-15,-4 0-5 16,1 13-8-16,0 14 7 16,3 7 6-16,0-1 0 15,0-9-1-15,3 1-5 16,12-11-21-16,4-4 2 16,-1-6 10-16,-5-4 4 15,6 0 8-15,-5-4 3 0,4-17 2 16,3-4-1-16,-5 2 0 15,2 3 0 1,-2 0 0-16,-5 4 2 0,-4 7 0 16,-4 9-6-16,3 0 2 15,7 0 1-15,5 9-8 16,3 12 1 0,-2 4-1-16,-4 0 5 0,0-3 1 15,0-8-34-15,4-1-55 16,2-8-83-16,0-5-87 15,7 0-259-15</inkml:trace>
  <inkml:trace contextRef="#ctx0" brushRef="#br0" timeOffset="465">1621 589 851 0,'0'0'177'16,"0"0"11"-16,0 0-7 15,0 0-68-15,0 0-38 16,0 0-39-16,-34-24-26 16,31 56-10-16,0 15 0 15,3 13 8-15,0 4-7 0,0-1 2 16,0 0-2 0,0-10 1-16,0-12-2 0,0-16 3 15,0-17-3-15,0-8 0 16,0 0 3-16,0 0 7 15,0-11-2-15,0-20 3 16,0-9-7-16,0-10-2 16,0-14 1-16,11-6-3 15,5-10 3-15,-1 0 0 16,1 5-1-16,2 18 4 16,-6 19-6-1,-5 18 1 1,-4 16-5-16,0 4 4 15,5 0-6-15,10 24-4 16,8 22 7-16,1 14-2 0,-3 6 5 16,-3 1-2-16,-2-7 3 15,-4-8-1-15,4-8 0 0,-1-11-33 0,-2-11-39 16,-5-8-66-16,-1-9-57 16,-7-5-59-16,-3 0-91 15,0 0-257-15</inkml:trace>
  <inkml:trace contextRef="#ctx0" brushRef="#br0" timeOffset="847">1626 799 368 0,'0'0'185'0,"0"0"-58"15,0 0 3 1,0 0 23-16,0 0-58 0,0 0-56 16,-58-12-38-16,104-1 27 15,22-10 6-15,11-4 10 16,3-3 7-16,5-6-5 15,-18 3 1-15,-14 3 3 16,-15 2 13-16,-16 6 5 16,-11 0-4-16,-7 3-6 15,-6 2-11-15,0 1-12 16,0 5-6-16,0 0-8 16,0 8-1-16,0 3-8 0,0 0-12 15,0 0-1-15,0 0-9 16,0 19 1-16,0 26 5 15,0 15 4-15,-6 9 0 16,6-8 5-16,0-4-5 16,0-10-1-16,0-8-20 31,21-13-28-31,0-10-27 0,1-7-25 16,-1-9-57-16,0 0-79 0,-8 0-79 15,-7-21-100-15</inkml:trace>
  <inkml:trace contextRef="#ctx0" brushRef="#br0" timeOffset="998">2054 660 514 0,'0'0'207'0,"0"0"-50"0,0 0 15 16,0 0-24-16,0 0-84 16,0 0-56-16,61-80-3 15,-5 70-3-15,5 7-2 16,-6 1-10-16,-10 2-236 15,-8 0-457-15</inkml:trace>
  <inkml:trace contextRef="#ctx0" brushRef="#br0" timeOffset="1330">2650 15 791 0,'0'0'268'0,"0"0"-127"0,0 0 23 16,0 0-47-16,0 0-55 16,0 0-31-16,-117-15-17 15,99 70-7-15,0 20-1 16,12 5-4-16,3 13 10 15,3 6-4-15,0 3 0 16,3-1-2-16,15-6-4 16,4-16 1-16,-1-13-3 0,0-22 0 15,0-17-39 1,2-7-60-16,-6-12-92 0,-1-5-50 16,-1-3-68-16,-5 0-99 15</inkml:trace>
  <inkml:trace contextRef="#ctx0" brushRef="#br0" timeOffset="1897">2702 743 407 0,'0'0'166'0,"0"0"30"16,0 0-29-16,0 0-38 15,0 0-28-15,-3-143 22 16,3 132-35-16,0 2-14 16,0 7-43-16,0-1-19 0,0 3-9 15,16 0-3 1,8 0 0-16,-3 11-8 0,0 20 6 15,1 2 2-15,-7 5 0 16,-3-5 1-16,-2-3-2 16,-5-7 0-16,-2-12 0 15,1-3 0-15,-1-6 0 16,-3-2 1-16,0 0 0 16,0 0 11-16,0-13 1 15,3-14-10-15,0-4-1 16,3 1 0-16,6-6 2 15,-3 9 1-15,4-1 0 16,-1 11-4-16,0 6 2 16,0 9-1-16,-3-1-2 15,4 3-6-15,-1 0 6 0,3 5-9 16,-3 17 9 0,-3 6-4-16,1-3 1 0,-5-6 4 15,3-3 0-15,-3-1 1 16,-2-11 0-16,0-1-1 15,0-3 0-15,-3 0 1 16,4 0 8-16,-1 0-3 16,2-13 1-1,4-12-3-15,7-3-3 0,-4 4 3 16,4 2-7-16,-8 11 3 16,-2 2-2-16,4 7-2 15,-4 2 2-15,4 0-5 16,-2 0 0-16,2 13-24 15,-7 12-85-15,0 3-38 0,0-3-128 16,-3-4-504 0</inkml:trace>
  <inkml:trace contextRef="#ctx0" brushRef="#br0" timeOffset="2113">3249 625 724 0,'0'0'144'16,"0"0"-26"-16,0 0-21 16,0 0-41-16,0 0-33 15,0 0-8-15,88-30-7 16,-60 30-7-16,-1 0 2 0,-2 0-3 16,0 0-46-16,-1 0-124 15,3 0-247-15</inkml:trace>
  <inkml:trace contextRef="#ctx0" brushRef="#br0" timeOffset="2314">3564 427 708 0,'0'0'230'0,"0"0"-81"0,0 0-2 0,0 0-23 15,0 0-51 1,0 0-40-16,3-14-23 0,2 14-10 15,-2 25-2-15,2 8 2 16,-3 11 5-16,-2 0-3 16,0 2 0-16,0-1-2 15,0-7 0-15,-10-7-87 16,2-10-150-16,-2-4-236 16</inkml:trace>
  <inkml:trace contextRef="#ctx0" brushRef="#br0" timeOffset="2609">3543 86 844 0,'0'0'160'0,"0"0"-38"15,0 0 10-15,0 0-68 16,0 0-35-16,0 0-26 15,48 11 4-15,-11 25 26 16,2 7 13-16,7 12-2 16,-7 9-14-16,-5 2-4 15,-9 5-12-15,-13 4-2 16,-9-2-7-16,-3 3-3 16,0-1 0-16,-30-7-2 15,-22-2-30 1,-9-7-147-16,0-12-176 0</inkml:trace>
</inkml:ink>
</file>

<file path=ppt/ink/ink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9:06.584"/>
    </inkml:context>
    <inkml:brush xml:id="br0">
      <inkml:brushProperty name="width" value="0.05" units="cm"/>
      <inkml:brushProperty name="height" value="0.05" units="cm"/>
      <inkml:brushProperty name="color" value="#3165BB"/>
      <inkml:brushProperty name="fitToCurve" value="1"/>
    </inkml:brush>
  </inkml:definitions>
  <inkml:trace contextRef="#ctx0" brushRef="#br0">10 875 458 0,'0'0'298'0,"0"0"-147"0,0 0-37 15,0 0-24-15,0 0-8 16,0 0 7-16,-10 0-7 16,10 0-8-16,0-6-10 15,0 1-17-15,0-11-14 0,0-7-10 16,3-4-20 0,7-9 1-16,1 0 1 0,5-11-2 15,-1-10 7-15,1-10 2 16,2-9-3-1,-6-4-8-15,-7 6 3 16,0 8 1-16,-5 19-3 16,0 16 4-16,0 21-4 15,0 7 9-15,0 3-2 0,0 0-9 16,0 0-5-16,0 0 1 16,0 0 1-16,0 0-5 15,-13 8-2-15,0 15 9 16,2 7-1-16,-2 0-3 15,13-3-5-15,0-2-3 0,0 3-1 16,0-1-5 0,18 3-7-16,14 3 14 0,4 3 1 15,7 0-1-15,0 2 7 16,-4-2 5-16,-2-3 0 16,-10-2 0-16,-9-10-2 15,-12-4 0-15,-6 0 1 16,0-7-1-16,-18 1 4 15,-25 0-3-15,-8-5 3 16,-1-6-4-16,6 0-2 16,7 0-22-16,13 0-61 0,8-6-54 15,15-10-61 1,3-6-79-16,0-8-285 0</inkml:trace>
  <inkml:trace contextRef="#ctx0" brushRef="#br0" timeOffset="399">391 294 665 0,'0'0'168'16,"0"0"7"-16,0 0-64 16,0 0-2-16,0 0-38 0,0 0-28 15,24-59-6 1,-8 55-24-16,2 4-7 0,9 0-6 15,7 0-1-15,-2 23 0 16,-3 9-8-16,-10 12 6 16,-14 11-2-16,-5 6-1 15,0 7 5-15,-24-1 1 16,-18-9 4 0,-4-9-3-16,2-14 1 15,18-12-1-15,10-12 4 0,13-9-5 16,3-2 8-16,0 0-4 15,0 0 8 1,10 0-6-16,23 0-3 0,9-5 9 16,11-9-4-1,-1 0-4 1,-12 7-4-16,-10 1 0 16,-5 6-55-16,-7 0-115 0,-6 0-128 15,-7 0-239-15</inkml:trace>
  <inkml:trace contextRef="#ctx0" brushRef="#br0" timeOffset="722">852 696 579 0,'0'0'283'0,"0"0"-111"16,0 0-15-16,0 0-39 15,0 0-35-15,0 0-42 0,0-5-23 16,0 5-17-16,0 0-1 15,0 0-6-15,0 0-1 16,0 0 3-16,0 0 2 16,0 0-1-16,0 0 3 15,4 0-3-15,-4 0 3 16,0 0 8-16,0 0-4 16,0-6 3-16,0-2 7 15,0-3 3-15,0-3-7 16,-4 3-10-16,-17 3 0 15,-1 5-25-15,4 3-67 16,10 0-62-16,8 3-89 16,0 8-86-16</inkml:trace>
  <inkml:trace contextRef="#ctx0" brushRef="#br0" timeOffset="2182">1171 383 764 0,'0'0'240'0,"0"0"-123"0,0 0 31 16,0 0-17-16,0 0-52 0,0 0-22 15,-53-91-21 1,51 91-23-16,-4 0-13 0,-12 8-11 15,-1 28 8 1,-6 13 2-16,3 10 2 16,11-2-1-16,11-3 2 15,0-4 1-15,11-8-3 0,29-4-3 16,7-13 0-16,11-9 4 16,9-13-2-16,1-3 0 15,-5-10 1-15,-2-24 6 16,-13-10 0-16,-8-8-3 15,-9-8 4-15,-9-10 7 16,-12-1 8-16,-10-3 7 16,0 5 3-16,0 5-12 15,-16 12-7-15,0 17 2 16,4 15 1-16,3 16 0 16,3 4-8-16,2 0-8 15,1 0-3-15,-5 18-6 16,-5 34-3-16,-3 20 12 15,8 14 4-15,8-1-2 0,0-3-1 16,0-5-2-16,18-11-1 16,4-16 1-16,-1-14-4 15,-3-17 3-15,-9-11-7 16,1-6-2-16,5-2 5 16,4 0 3-16,5-10 3 15,6-18 5-15,-2-5-3 0,2-3 1 16,-2 1-2-16,-7 2-1 15,-2 11 2-15,-11 10-2 16,-5 11 2-16,1 1-2 16,2 0-2-16,3 7-7 15,3 23-1-15,4 9 5 16,-5-6 4-16,-1 0 1 16,-1-11 0-16,1-11 1 15,-8-5 0-15,4-6-1 16,-3 0 0-16,4 0 1 15,2-3-1-15,6-25 1 16,4-7 4-16,2-4-1 16,3 3-4-16,-3 1 3 15,0 5-3-15,-2 4 1 16,-1 10 0-16,-8 8-1 0,6 5 0 16,-2 3-5-16,-1 0 1 15,5 9-1-15,-2 12-3 16,-5 2 7-16,2-5 1 15,-5-4-1 1,-3-5 1-16,-3-4 0 0,-2-5 1 16,0 0 1-16,0 0 0 15,0 0 0-15,0 0 6 16,0-14 1-16,-18-11-9 16,-3 1 0-16,-5-1-1 15,2 6 1-15,3 5-3 16,2 9 0-16,4 5-3 15,4 0-2-15,-5 0-3 16,0 36 11-16,1 8-2 16,6 10 2-16,6-2 0 15,3-5 0-15,0-5-7 16,9-12 5-16,9-11-2 16,4-8-6-16,3-11-1 0,-1 0 11 15,-3 0 1-15,4-17 1 16,-7-10 5-16,-2-3-4 15,-5-3 2-15,-4 0-2 16,-4-1 4-16,-3 4 0 16,0 9 0-16,0 9 4 15,0 7-5-15,0 5 1 0,0 0-7 16,0 0-7-16,0 0-9 16,0 17 5-16,0 7 11 15,0 3 3-15,3 1-3 16,12-1-1-16,1-1 0 15,2-5 1-15,-4-7-5 16,2-8-7-16,-3-6 2 16,2 0 8-16,-3 0 2 15,3-22 7-15,1-3-3 16,-2 0 3-16,-1 0-1 16,0 0 2-16,-2 9-4 15,-1 5-2-15,-4 8-4 0,3 3 1 16,0 0-4-16,7 0-2 15,-5 16 2-15,2 13 0 16,-1-2 3-16,-3-2 2 16,4-6 0-16,-2-3 0 15,5-10 2-15,5-4-3 16,0-2 2-16,5 0 2 16,3-10-1-16,-7-15 1 15,-4-5-3-15,-11 0-10 16,-7-1-63-16,-22 4-160 15,-32-1-272-15</inkml:trace>
  <inkml:trace contextRef="#ctx0" brushRef="#br0" timeOffset="2928">2895 273 932 0,'0'0'193'0,"0"0"-40"16,0 0 3-16,0 0-61 15,0 0-56-15,0 0-15 16,0 0-24-16,2 52 1 16,-9 3 1-16,-7 9 2 15,-4 1 0-15,-4 7 0 0,7-9-2 16,2-5-1-16,5-17 0 16,0-17 1-16,8-13-2 15,0-11 2-15,0 0 0 16,0 0 6-16,0-11 15 15,8-24 28-15,10-14-29 16,3-15-14-16,0-10 2 16,4-9-2-16,-1-2-4 15,4-2-2-15,-4-2 0 16,0 9 1-16,-3 20-1 16,-8 18 0-16,-7 26-2 15,-3 13-1-15,4 3-3 16,7 14-8-16,4 30-4 15,4 23 15-15,-4 12 0 16,1 3 1-16,-4 1 1 16,1-8 0-16,-1-10 1 15,0-10-2-15,-6-14-1 0,0-7-12 16,1-13-39 0,-7-6-37-16,0-11-63 0,-3-4-46 15,0 0-36-15,0 0-50 16,-25-2-285-16</inkml:trace>
  <inkml:trace contextRef="#ctx0" brushRef="#br0" timeOffset="3327">2760 529 493 0,'0'0'176'0,"0"0"-6"0,0 0-29 16,0 0-64-16,0 0-30 15,0 0 3-15,164-50-4 16,-93 39-3-16,-1-3 2 15,3-2-6-15,-9-2-4 16,-9-3-4-16,-12-4-1 16,-3 0 20-16,-6-6 0 15,-13 3 0-15,-3-6-1 16,-12 1 0-16,-6 0-17 16,0-2-7-16,0 7 1 15,-14 3-9-15,-2 11-5 16,9 11-1-16,4 3 0 0,3 0-8 15,0 0-3 1,-5 15-12-16,-4 29 6 0,-4 19 6 16,-5 6 2-16,8 0-1 15,10-4-1-15,0-4 2 16,0-12-2-16,10-14-2 16,14-6-1-16,4-14-17 15,-1 0-10-15,0-10-26 31,-11-2-48-31,-16-3-153 0,0 0-160 0</inkml:trace>
  <inkml:trace contextRef="#ctx0" brushRef="#br0" timeOffset="3481">3169 361 942 0,'0'0'169'0,"0"0"-67"16,0 0-49-16,0 0-25 15,159-25-8-15,-98 22 2 16,-13 3-16-16,-8 0-6 16,-19-3-104-16,-16 3-337 15</inkml:trace>
</inkml:ink>
</file>

<file path=ppt/ink/ink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9:10.586"/>
    </inkml:context>
    <inkml:brush xml:id="br0">
      <inkml:brushProperty name="width" value="0.05" units="cm"/>
      <inkml:brushProperty name="height" value="0.05" units="cm"/>
      <inkml:brushProperty name="color" value="#3165BB"/>
      <inkml:brushProperty name="fitToCurve" value="1"/>
    </inkml:brush>
  </inkml:definitions>
  <inkml:trace contextRef="#ctx0" brushRef="#br0">208 332 738 0,'0'0'241'0,"0"0"-111"0,0 0 20 16,0 0-13-16,0 0-23 15,0 0-47-15,-45-77-22 16,45 77-21-16,-4 0-22 16,-8 38-1-16,-6 22 5 15,-9 24 2-15,-1 6 6 16,4 6-4-16,2 3 7 16,7-1-3-16,6-6-4 15,9-9-4-15,0-15-4 16,0-15-2-16,6-15 3 15,10-7-2-15,-2-12-1 16,8-6-24 0,2-9-39-16,16-4-48 15,6-23-145-15,6-21-153 16</inkml:trace>
  <inkml:trace contextRef="#ctx0" brushRef="#br0" timeOffset="433">315 811 344 0,'0'0'411'0,"0"0"-226"16,0 0-37-16,0 0-15 0,0 0-49 16,0 0-21-16,7-94-33 15,8 91-12-15,2 0-9 16,2 3-5-16,6 0-2 16,-1 3-2-16,-2 22-1 15,-4 5 1-15,1 3-1 16,-11 3-1-16,-5-6 4 15,-3 0-4-15,0-6 4 16,0-9-2-16,0-6 0 16,0-7 1-16,0-2-1 15,4 0 3-15,2 0 6 16,-3 0 4-16,-1 0 6 0,8-6 43 16,2-14-9-1,6-12-37-15,3-3-12 0,1-1 1 16,0 0-2-16,-5 9-1 15,-1 8 1-15,-6 4-3 16,-2 13 0-16,2 2-1 16,-1 0-4-16,6 0 0 15,-2 0 2-15,4 21-8 16,-1 7 5-16,-6 5 3 16,-5 0-2-16,-5-2-11 15,0-2-51-15,0-1-58 16,0-9-93-16,0-5-94 15,0-11-413-15</inkml:trace>
  <inkml:trace contextRef="#ctx0" brushRef="#br0" timeOffset="647">904 800 519 0,'0'0'219'0,"0"0"-110"16,0 0 0-16,0 0-31 15,0 0-34-15,0 0-39 16,44-8 5-16,-25 4-8 16,2 4 3-16,-7 0-5 15,2 0-2-15,-1 0-2 16,-2 0-47-16,-2 0-84 16,5 0-79-16,2-5-480 0</inkml:trace>
  <inkml:trace contextRef="#ctx0" brushRef="#br0" timeOffset="865">1220 596 800 0,'0'0'201'0,"0"0"-55"16,0 0 1-16,0 0-43 15,0 0-52-15,0 0-35 16,6-6-15-16,-6 20-2 15,0 16 0-15,0 6 0 16,0 5 3-16,0 0-1 16,-3 1 0-16,-4-1-2 15,7-2-18-15,0-9-163 0,0-8-145 16</inkml:trace>
  <inkml:trace contextRef="#ctx0" brushRef="#br0" timeOffset="1211">1263 164 473 0,'0'0'355'0,"0"0"-189"0,0 0-5 16,0 0-16-16,0 0-26 15,0 0-40-15,0-107-33 16,0 107-36-16,14 0-10 16,17 31 0-16,12 7 6 15,9 14 16-15,1 14 1 16,-8 11-7-16,-5 16 7 16,-19 12 1-16,-12-1-14 15,-9 4-4-15,0-1-5 16,-3 3 5-16,-30-8-6 15,-22-14 0-15,-13-17-13 16,-9-16-134-16,-2-13-169 0,15-10-408 16</inkml:trace>
  <inkml:trace contextRef="#ctx0" brushRef="#br0" timeOffset="3214">1792 62 693 0,'0'0'242'0,"0"0"-82"0,0 0-1 16,0 0-9-16,0 0-44 15,0 0-28-15,0 0-20 16,-22-58-23-16,22 58-12 16,0 0-10-16,0 0-10 15,0 4-3-15,27 36 0 0,22 35 3 16,16 32 3-16,11 25 4 16,-3 11 4-1,-12 9-1-15,-12-9-6 0,-18-3-3 16,-31 0-1-16,0-8-3 15,-68-6-6-15,-30-10-31 16,-18-19-52-16,-3-22-128 16,19-30-207-16</inkml:trace>
</inkml:ink>
</file>

<file path=ppt/ink/ink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8:46.900"/>
    </inkml:context>
    <inkml:brush xml:id="br0">
      <inkml:brushProperty name="width" value="0.05" units="cm"/>
      <inkml:brushProperty name="height" value="0.05" units="cm"/>
      <inkml:brushProperty name="color" value="#3165BB"/>
      <inkml:brushProperty name="fitToCurve" value="1"/>
    </inkml:brush>
  </inkml:definitions>
  <inkml:trace contextRef="#ctx0" brushRef="#br0">371 806 114 0,'0'0'56'15,"0"0"-23"-15,0 0-6 16,0 0 32-16,0 0-2 16,0 0-8-16,-16-24 39 15,0 21-65-15,-2 3-23 0,-3 0-21 16,0 0-62-16,-1 0-43 15,4 0-150-15</inkml:trace>
  <inkml:trace contextRef="#ctx0" brushRef="#br0" timeOffset="1009">218 534 695 0,'0'0'357'15,"0"0"-196"-15,0 0 3 16,0 0-42-16,0 0-37 16,0 0-28-16,-16-63-18 15,16 63-18-15,0 0-15 0,0 0 0 16,0 2-6-16,-3 20-6 16,0 11 6-16,-2 12 0 15,-2 1 0-15,7 1 3 16,0-3 0-16,0-6-3 15,25-7 0-15,12-9-1 16,3-17-3-16,5-5-5 16,0 0 3-16,-5-30 4 15,-6-6 4-15,-7-2-1 16,-11-3 5-16,-11 2 7 16,-5 0 8-16,0-1 6 15,0-5 4-15,-3 1-10 16,-15 3 4-16,7 11-2 15,-5 8-9-15,10 11 7 16,-1 8-3-16,7 3-10 0,0 0-4 16,0 0-4-16,0 36-16 15,0 29 6-15,0 32 10 16,0 27 2-16,10 13-2 16,11 14 1-16,-2 12-2 15,-8 1 0-15,-4 4-12 16,-7 8-15-16,3-5-6 15,6-36 12-15,6-37 21 16,6-53-12-16,5-39-13 16,1-6 22-16,3-12 4 15,7-40 5-15,2-25 0 0,-2-16 1 16,-13-10 1-16,-17 5 0 16,-7 10-1-16,-18 8-3 15,-35 4-3-15,-16 7-10 16,-5 11-36-16,1 8-58 15,6 11-75-15,6 7-130 16,3-2-146-16</inkml:trace>
  <inkml:trace contextRef="#ctx0" brushRef="#br0" timeOffset="1425">4 99 852 0,'0'0'204'0,"0"0"-75"0,0 0-23 16,0 0-22-16,0 0-34 15,0 0-25-15,0-27-25 16,0 27-15-16,0 14-6 15,0 18 21-15,0 4 5 16,0-5-4-16,9-7 1 16,13-7-1-16,5-9 0 15,-3-8 0-15,-2 0 1 0,-5 0 6 16,-7-27 11-16,-4-7 12 16,-6-1 35-16,0 2-9 15,-6 6-24-15,-18 8-21 16,-7 7-12-16,1 12-8 15,2 0-65-15,12 14-129 16,16 16-221-16</inkml:trace>
  <inkml:trace contextRef="#ctx0" brushRef="#br0" timeOffset="2043">1067 264 710 0,'0'0'186'0,"0"0"-56"16,-3-148-11-16,3 112 37 15,-9 9-36-15,-1 5-16 0,5 5-47 16,-1 7-2-16,-1 6-17 16,7 4-13-16,-6 0-5 15,6 0-15-15,-5 14-5 16,-11 33-10-16,3 25 10 16,-1 26 3-16,1 4 3 15,8 9-6-15,5-8 0 16,0-6 3-16,0-12-2 15,0-13 0-15,8-9-1 16,13-17-11-16,13-12-64 16,9-17-60-16,12-17-117 15,16 0-51-15,4-9-141 0</inkml:trace>
  <inkml:trace contextRef="#ctx0" brushRef="#br0" timeOffset="7223">1315 798 114 0,'0'0'576'0,"0"0"-458"0,0 0 27 15,0 0-34-15,0 0-31 16,0 0-2-16,52-63-20 15,-38 36-3-15,5-4-1 16,2-2 1-16,4-6-14 16,0 1 0-16,-1-6-14 15,-3-6-8-15,0-2-3 16,-2 5-7-16,-7 11-3 0,-9 15 4 16,-3 10 1-16,0 0 12 15,0 8-11-15,0-2-9 16,-5 5-3-16,-11 0-5 15,-5 0-5-15,2 0 7 16,4 12 2-16,3 6-1 16,8-2-3-16,4 4-2 15,0 7 7-15,0 3-5 16,0 4 0-16,7 1 0 16,9-5 1-16,1 4 4 15,1-10-3-15,-2 1 0 16,-1-4 3-16,-2-1-2 0,-4 0 0 15,-7-7 0-15,-2 1-2 16,0-3-3-16,0-4-6 16,-5 3 12-16,-19-6-3 15,-10 2 4-15,0-6-44 16,4 0-34-16,-4 0-67 16,10 0-46-16,14 0-46 15,10-14-115-15</inkml:trace>
  <inkml:trace contextRef="#ctx0" brushRef="#br0" timeOffset="7558">1740 361 552 0,'0'0'305'15,"0"0"-154"-15,0 0 11 16,0 0-21-16,0 0-13 15,0 0-28-15,-10-79-22 16,10 79-37-16,0 0-15 16,0 0-12-16,0 0-10 15,0 0-4-15,0 35-4 16,0 11 4-16,0 20 2 16,0 8 1-16,0-2 1 15,0-3-2 1,0-5 2-16,3-9-8 0,4-9-12 15,-4-5-54-15,0-8-89 16,2-11-117 0,5-11-211-1</inkml:trace>
  <inkml:trace contextRef="#ctx0" brushRef="#br0" timeOffset="7923">2026 820 692 0,'0'0'277'0,"0"0"-124"16,0 0-6-16,0 0-8 16,0 0-46-16,0 0-31 0,0 0-23 15,0 0-20 1,0 0-12-16,0 0-6 0,0 0-1 16,0 0-5-16,0 0-4 15,0 0 3-15,7 0 1 16,2 0 3-16,4 0 0 15,-8 0 2-15,-2 0 1 16,-3 0 5-16,0 0 2 16,0 0 5-16,0 0 2 15,0-8-6-15,-3-1-6 16,-15 7-3-16,-1-1-11 16,-2 3-10-16,0 0-28 15,5 0-54-15,13 8-100 16,3 6-95-16,3-6-199 0</inkml:trace>
  <inkml:trace contextRef="#ctx0" brushRef="#br0" timeOffset="28316">1257 1926 419 0,'0'0'334'16,"0"0"-148"-16,0 0-23 16,0 0 13-16,0 0-40 15,0 0-34-15,49-83-21 16,-49 64-22-16,0 2-14 16,0 5-12-16,-7-1-10 15,-17 5-13-15,-10 5-10 16,-11 3-2-16,-5 0 0 15,2 15 1-15,5 12-3 16,12 1-1-16,7-1-1 16,8 0-2-16,11 1 3 15,5 0-8-15,0-1-3 0,0 1-14 16,8-2 13 46,26 5 9-62,6-6-12 0,10-1 15 0,1-1 3 0,-2-2 2 0,-6 2-2 16,-16-7 0-16,-15 3 2 0,-12 6-21 0,0-3-12 0,-10 2 10 16,-22-1 15-1,-11-6-16-15,4-9 18 16,-1-6 6-16,12-2 2 0,9 0 2 16,8 0-2-16,4 0 5 0,7 0 1 15,0-5-4 1,0 2 0-16,0 3 1 0,0 0-5 15,0 0 0-15,0 0-5 16,0 0-4-16,13 10 2 16,2 18 4-16,-4 11-1 15,2 5-2-15,-4 2 6 16,-5 5 5-16,-1-2 2 16,-3-3 9-16,3-2-3 15,-3-5 2-15,5-9-7 16,5-5-3-16,2-11-5 15,9-6 6-15,7-5-4 16,12-3 9-16,0 0 8 16,5 0 10-16,-11-11-10 0,-10-3-14 15,-8 9-5-15,-16 5-61 16,0 0-176-16,-24 0-655 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1:42:53.813"/>
    </inkml:context>
    <inkml:brush xml:id="br0">
      <inkml:brushProperty name="width" value="0.05" units="cm"/>
      <inkml:brushProperty name="height" value="0.05" units="cm"/>
      <inkml:brushProperty name="color" value="#3165BB"/>
      <inkml:brushProperty name="fitToCurve" value="1"/>
    </inkml:brush>
  </inkml:definitions>
  <inkml:trace contextRef="#ctx0" brushRef="#br0">2626 96 614 0,'0'0'146'0,"0"0"-10"16,0 0-1-16,0 0-44 15,0 0-30-15,0 0-11 16,-34-30-20-16,34 30-20 0,0 0-5 15,0 0-3-15,0 16-2 16,0 1 1-16,18-6 0 16,8-3 2-16,-5-5 3 15,-3-3-1-15,-6 0 2 16,-7 0 0-16,0-3 5 16,-5-16 7-16,0-6 10 15,0 0-7-15,-10 4-22 16,-9 4-5-16,-2 7 4 15,0 9-7-15,-1 1-11 16,7 0-43-16,9 33-31 16,6 6-89-16,0 7-192 0</inkml:trace>
  <inkml:trace contextRef="#ctx0" brushRef="#br0" timeOffset="-2452">101 481 701 0,'0'0'168'15,"0"0"-70"1,0 0 40-16,0 0-13 0,0 0-40 16,0 0-30-16,0 0-27 15,-3-16-14-15,19 5-3 16,0-3-1-16,2 0-10 15,0 3-1-15,4-5 1 16,5-1 4-16,4-2-1 16,-4-3 3-16,-6 2-4 15,-8 6 2-15,-13 1-3 16,0 1 9-16,0 2-4 16,0-1-6-16,-6 0 5 15,-12 6-4-15,-4-2 0 0,0 7-1 16,-8 0-1-16,-1 3-2 15,-6 28 3-15,-6 8 0 16,7 1 0-16,6 8-1 16,11-7 1-16,9-3-2 15,10 3 0-15,0-2-1 16,10-1-6-16,30-2 8 16,12-6-12-16,9-11 8 15,9-10-5-15,1-9 6 16,-2 0 8-16,-11-5-4 15,-11-14 10-15,-14-4 0 16,-8-1-6-16,-11-7 7 16,-4-1 3-16,-4-7 6 15,-6-1 7-15,0 0 0 0,0 7-5 16,0 8-8-16,-3 12 2 16,0 10-6-16,3 3 0 15,0 0-10-15,0 0-3 16,0 24-12-16,22 20 15 15,14 9-3-15,7 4 2 16,9 1 1-16,-6-3 2 16,-1-5 1-16,-1-9-4 15,-14-8 1-15,-2-11-4 16,-11-8-46-16,-7-4-57 16,-4-10-141-16,-6 0-53 15,0 0-80-15</inkml:trace>
  <inkml:trace contextRef="#ctx0" brushRef="#br0" timeOffset="-2243">939 514 378 0,'0'0'280'15,"0"0"-144"-15,0 0 44 16,0 0-16-16,0 0-39 16,0 0-24-16,-40-36-25 15,40 36-33-15,-3 0-16 16,-12 8-27-16,-6 28-5 15,-16 19-3-15,-6 14 11 16,6 2-6-16,13-2-22 16,14-4-116-16,10-11-73 0,0-8-132 15</inkml:trace>
  <inkml:trace contextRef="#ctx0" brushRef="#br0" timeOffset="-1772">1049 797 585 0,'0'0'257'0,"0"0"-122"16,0 0 53-16,0 0 0 16,0 0-70-16,0 0-6 15,25-110-53-15,-25 110-24 16,0 0-21-16,0 0-14 16,0 0 0-16,2 23-15 15,-2 15 15-15,3 14 1 16,-3 9 0-16,0 10-1 15,0-2 2-15,0 0-2 0,0-14 0 16,0-22 3-16,0-17-2 16,0-8 1-16,0-8-1 15,0 0 3-15,0 0 2 16,0-5 11-16,0-42-3 16,0-24-13-16,0-23-1 15,10-10 0-15,-1-9 3 16,1-5 0-16,-5 2-3 15,-2 14 2-15,-3 20 0 16,0 27-2-16,0 27 0 16,0 15 0-16,0 7-9 15,3 6-1-15,7 0-1 0,8 0-11 16,6 28 14-16,10 18 0 16,-7 12 5-16,-8 5-6 15,-6 3-5-15,-13-3-2 16,0-4-14-16,-13-10-20 15,-24-5-58-15,0-8-72 16,-5-6-104-16,8-5-331 16</inkml:trace>
  <inkml:trace contextRef="#ctx0" brushRef="#br0" timeOffset="-340">1407 473 635 0,'0'0'220'0,"0"0"-92"15,0 0 21-15,0 0-20 16,0 0-30-16,0 0-23 16,0-58-27-16,0 58-24 15,0 0-11-15,0 0-13 16,12 0-1-16,13 19-2 15,9 14 2-15,8 6 1 16,1-4 0-16,-7 4 2 16,-6-3-3-16,-9-3 0 15,-8-6 0-15,-10-7-3 0,-3-9-2 16,0-3-9-16,0-6-14 16,-24-2-5-16,-7 0 1 15,7 0 13-15,5 0-9 16,16 0 24-16,3-13-14 15,0-6-7-15,22-15 13 16,15-1 12-16,-1-9 0 16,4-3 3-16,-6 0-1 15,-10 3 2-15,-5 3 1 16,-8 5 5-16,-7 6 21 16,-4 3 4-16,0 9 18 15,0 11-10-15,0 1-16 16,0 6-10-16,0 0-10 0,0 0-7 15,-4 0 0-15,-5 20-7 16,-3 15 7-16,3 15 3 16,-1 2-3-16,10 3 0 15,0-5 1-15,0-9-2 16,7-6 1-16,15-12-6 16,-1-10 6-16,-3-5-14 15,4-8 6-15,2 0 5 16,4 0 3-16,5-27 5 15,-5-3-1-15,-4-3 1 16,-5-6-3-16,-14 3 4 0,-2-2 4 16,-3 2 2-1,0 9 4-15,0 8 1 0,0 8 0 16,-3 7-9-16,3 4-7 16,0 0-1-16,0 0-3 15,0 15-6-15,0 21-1 16,13 10 10-16,11-2-8 15,3 0 7-15,-2-8-5 16,-3-1 1-16,-7-3 2 16,-6-9-2-16,-3-6-4 15,-6-6-13-15,0-3-4 16,0-8-33-16,-19 0-9 16,-11 0 67-16,-7 0-16 15,3 0 5-15,13 0-3 16,3 0 15-16,15 0 5 0,3-2-3 15,0 2-2 1,0-6-8-16,18-5 1 0,14-2 7 16,7-10 4-16,4-4 0 15,-4-3-1-15,1-6 0 16,-3 0 5-16,-7 0 1 16,1-8 4-16,-4 1 9 15,-9 3 5-15,-8 5 1 16,-10 11 6-16,0 4 17 15,0 13-25-15,0 0-8 16,0 7-13-16,0 0-4 16,0 0-1-16,0 3-7 0,0 28-2 15,0 10 9-15,0 5 0 16,3-2-1-16,8-5 0 16,2 0 0-16,0-7 1 15,-5-4-3-15,-5 2 3 16,0-9-10-16,-3-3 2 15,0-5-10-15,0-2 1 16,0-3-25-16,-21-2-37 16,-19 2 44-16,-5-3-30 15,5-1-18-15,16-4 69 16,17 0-4-16,7 0 5 16,0 0 2-16,13-6 11 15,14-13 1-15,4 0 0 0,3-10 4 16,8-3-1-1,6-3 4-15,5-4-3 0,-1 0-4 16,-6 3 6-16,-19 7 13 16,-9 1 10-16,-5 5 29 15,-13 10 37-15,0-4-21 16,0 7-20-16,0-1-14 16,0 5-32-16,0 4 8 15,0 2-17-15,0 0-16 16,0 32-4-16,-6 15 20 15,-1 3 2-15,4-1 1 16,3-8-2-16,0-5-1 16,0-11 2-16,19-3-2 15,5-9-2-15,7-8-17 0,3-5-31 16,-1 0-146-16,-2 0-6 16,-10-26-280-16</inkml:trace>
  <inkml:trace contextRef="#ctx0" brushRef="#br0" timeOffset="852">2953 536 139 0,'0'0'628'15,"0"0"-444"-15,0 0-36 16,0 0 18-16,0 0-36 16,0 0-43-16,-74-161-25 15,53 137-18-15,3 9-19 16,8 6-7-16,4 9-7 15,3 0-6-15,3 0-5 0,-5 9-9 16,-2 23-10-16,-2 18 19 16,3 9 2-16,2-5 0 15,4-5-2-15,0-2 0 16,0-12-1-16,13-10-3 16,5-8-4-16,1-9-1 15,-1-8 0-15,3 0 6 16,1 0 3-16,-4-22 3 15,1-12 4-15,-1-6 0 16,0-12-5-16,-9-9-1 0,-9-5 7 16,0 3-3-1,0 8-5-15,-27 11 3 0,-4 14-3 16,1 11 0 0,-1 7 3-16,7 12-2 0,-7 0-1 15,1 23 0-15,1 22 1 16,8 11-1-16,18 5 0 15,3 2 0-15,10-3 0 16,33-2 0-16,8-8 2 16,1-14-1-16,-2-12 0 15,-8-10 5-15,-5-11-6 16,-7-3 0-16,1 0 4 16,3-9 2-16,-1-13 0 15,-5-3-3-15,-7 1 5 16,-6 4-2-16,-5 7-2 0,-5 2 7 15,-2 8-4 1,1 0-3-16,-1 3 2 0,-3 0-6 16,3 0-11-16,0 0-1 15,2 9 1-15,3 17 3 16,3 5 7-16,2 0 1 16,2-4 0-16,4-5 3 15,2-8 1-15,0-11-4 16,0-3 0-16,1 0 6 15,2-14 3-15,7-16-3 16,-1-6-3-16,1-5 3 16,-4 5-5-16,-2 0 4 0,-8 8-2 15,-4 12-4-15,0 10 2 16,-2 6-2-16,8 0-10 16,2 17 6-16,4 16-6 15,-3 12 3-15,-8-5 5 16,-1-1 3-16,-1-6-1 15,0-5-25-15,-2-9-130 16,-2-11-155-16,-5-8-304 16</inkml:trace>
</inkml:ink>
</file>

<file path=ppt/ink/ink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9:16.288"/>
    </inkml:context>
    <inkml:brush xml:id="br0">
      <inkml:brushProperty name="width" value="0.05" units="cm"/>
      <inkml:brushProperty name="height" value="0.05" units="cm"/>
      <inkml:brushProperty name="color" value="#3165BB"/>
      <inkml:brushProperty name="fitToCurve" value="1"/>
    </inkml:brush>
  </inkml:definitions>
  <inkml:trace contextRef="#ctx0" brushRef="#br0">21 89 873 0,'0'0'102'0,"0"0"42"0,0 0-11 16,0 0-19-16,0 0-32 15,0 0-43-15,-27-53-18 16,27 45-10-16,6 3-7 16,15-6 1-16,2 5-4 15,-2 4 0-15,6-2-1 16,4 4 0-16,2 0 0 15,1 0 0-15,-10 0 2 16,-6 0-2-16,-8 6-4 16,-10 5-4-16,0 5 5 15,0 4 3-15,-4 5 0 0,-17-1 4 16,-6 7-2 0,5-6 0-16,4-1-2 0,5-11-2 15,10-1 2-15,3-4 0 16,0-2 1-16,0-1-4 15,19-5 3-15,5 0 0 16,4 0 0-16,-1 0 5 16,-3 0-4-16,-1 0-1 15,-9 0-1-15,-1 0 1 16,-8 0 3-16,3 6-2 16,-6-1 3-16,4-3-2 15,-3 10 2-15,3 5 0 16,4 7 13-16,-5 15 14 0,5 8-7 15,-1 4 6-15,1 8-1 16,4 4-8-16,1-3-6 16,1 1 5-16,-1-6-3 15,1-1-5-15,-7-9 0 16,-4 3-6-16,-5-5 0 16,0-11-4-16,0-1 9 15,-18-12-6-15,-18-3-5 16,-19-4 5-16,-16-4-5 15,-8-3-50-15,2-5-49 16,11 0-159-16,23-17-346 0</inkml:trace>
</inkml:ink>
</file>

<file path=ppt/ink/ink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9:17.754"/>
    </inkml:context>
    <inkml:brush xml:id="br0">
      <inkml:brushProperty name="width" value="0.05" units="cm"/>
      <inkml:brushProperty name="height" value="0.05" units="cm"/>
      <inkml:brushProperty name="color" value="#3165BB"/>
      <inkml:brushProperty name="fitToCurve" value="1"/>
    </inkml:brush>
  </inkml:definitions>
  <inkml:trace contextRef="#ctx0" brushRef="#br0">24 520 200 0,'0'0'354'0,"0"0"-186"16,0 0 9-16,0 0-29 0,0 0-27 16,0 0-17-16,-24-104-7 15,24 84-15-15,0 9-18 16,0-2-25-16,0 7-1 16,0 6-11-16,0 0-12 15,0 0-8-15,0 0-7 16,2 0-5-16,25 11 1 15,7 8 3-15,0 8 0 16,3 4 1-16,-7 10 0 16,-5 1 0-16,-3 4-3 15,-11 3-3-15,-4 3 0 16,-7-10-9-16,0-3-28 16,0-15-14-16,-13-16-23 15,1-8 41-15,0 0 39 16,2-2 3-16,2-23 4 15,8-5-2-15,0-11-5 16,0 1 0-16,8-2 2 0,26-6 0 16,0 5-1-16,3-7 5 15,-1 6-4-15,-8 3-1 16,-4 3 0-16,-8 10 6 16,-11 8 22-16,-5 13 10 15,0 7-2-15,0 0 1 16,0 0-24-16,0 0-14 15,0 7-11-15,-12 18 11 16,0 5 3-16,2 1 4 16,5-4-5-16,5 1-2 0,0-3 0 15,0-1 1-15,10 1-1 16,14-3-2-16,5-6 2 16,6-5 2-16,1-5-1 15,4-6 0-15,0 0 6 16,-3-14-2-16,-3-10-2 15,-7-10 3-15,-6-4-2 16,-3-11 20-16,-2-7 1 16,-1-6 0-16,-12-2-4 15,-3 3-7-15,0 4 7 16,0 7-10-16,-7 12 0 16,-1 15-6-16,2 18 12 15,2 5-9-15,1 0-8 0,3 0-1 16,0 5-12-16,0 39-1 15,0 23 14-15,0 7 6 16,0 4-5-16,0-5-1 16,0-4 0-1,7-14-3-15,-1-11-24 16,-1-16-24 0,-2-15-31-16,1-5-72 0,-4-8-60 15,0 0-52-15,0 0-81 0</inkml:trace>
  <inkml:trace contextRef="#ctx0" brushRef="#br0" timeOffset="1326">565 360 658 0,'0'0'173'0,"0"0"-8"16,0 0-13-16,0 0-33 16,0 0-42-16,0 0-48 15,30-32-21-15,12 23 12 16,11-2 5-16,-1 1 2 15,4-5-5-15,-3 5-8 16,-6-1 8-16,-14 5-10 16,-12 0 1-16,-11 6-6 15,-7-5 1-15,-3 5 0 16,0 0 7-16,0 0 10 16,0 0-8-16,0 0 4 15,0 0-6-15,0 0-10 16,0 0-5-16,0 0-6 0,0 17-6 15,0 15 12-15,10 12 2 16,1-3-1-16,2-2 3 16,5-3-4-16,4-8 0 15,-1-9 1-15,0-8-1 16,3-9 1-16,0-2 0 16,2 0 2-16,-8 0-2 15,3-16 5-15,-5-8-2 16,-2-4 1-16,2-8 0 15,-6 3 2-15,-10-6 2 16,0 9 10-16,0 5-4 16,0 10 1-16,-7 9-5 0,4 6 3 15,3 0-12-15,0 0-2 16,0 0-6-16,0 0-6 16,0 19-2-16,0 5 14 15,0 12 5-15,0 0-4 16,3-3 0-16,12-3 1 15,4 1-1-15,-1-12-1 16,3-6-1-16,-2-4-5 16,2-9 2-16,-3 0-1 15,7 0 5-15,-1-6 0 16,1-13 2-16,-6-3 0 16,-1-3 1-16,-7 1 2 15,2-7-2-15,-2-7-3 16,-6-1 5-16,-2 6-4 15,-3 8 0-15,0 1 0 0,0 13 2 16,0 8-2-16,-13 3-2 16,0 0-5-16,-4 0-7 15,1 8 4-15,1 17 9 16,9 3 2-16,6-3-2 16,0-4-7-16,0-3-9 15,19-6-8-15,5-1 3 16,0-11 16-16,4 0-5 15,2 0 7-15,1-11 2 16,-4-1 1-16,0-12 3 0,-2 11-2 16,-10 2-1-1,0 3 2-15,-8 8-2 0,-7 0-3 16,0 0 2-16,0 0 0 16,0 0-2-16,0 13-5 15,0 23 8-15,0 6 3 16,0 4-3-16,0 7 0 15,3-15 4-15,6 3-4 16,1-10 1-16,-2-7-1 16,2-12 2-16,-2-7-2 15,5-5 2-15,1 0-1 16,2 0 5-16,8-25 0 16,-1-5 3-16,-2 0 5 0,-3-6 0 15,1-2-2 1,-2 2-4-16,-4 0-2 0,2 5 1 15,-9 12 0-15,-3 8-5 16,-3 9-1-16,0 2-1 16,0 0 0-16,7 0-6 15,1 0-1-15,2 21 1 16,4 4 5-16,-1 3 0 16,0-1 2-16,-5-5 0 15,5-2 0-15,-4-9 1 16,-4-6-2-16,2-2 0 15,-4-3 0-15,0 0 2 0,7 0 0 16,4 0-1 0,12-25 0-16,1-8 3 15,4-3-4-15,-1 0 2 0,-3 4-1 16,4-2-1-16,-7 8 2 16,-3 3-2-16,-2 15-1 15,-7 8 0-15,1 0-2 16,1 2-2-16,2 34 0 15,-6 11 5-15,-5 3 0 16,1-1 0-16,1-11 1 16,-1-7-1-16,2-7-26 15,18-12-133-15,14-12-146 16,18-6-519-16</inkml:trace>
</inkml:ink>
</file>

<file path=ppt/ink/ink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9:39.458"/>
    </inkml:context>
    <inkml:brush xml:id="br0">
      <inkml:brushProperty name="width" value="0.05" units="cm"/>
      <inkml:brushProperty name="height" value="0.05" units="cm"/>
      <inkml:brushProperty name="color" value="#3165BB"/>
      <inkml:brushProperty name="fitToCurve" value="1"/>
    </inkml:brush>
  </inkml:definitions>
  <inkml:trace contextRef="#ctx0" brushRef="#br0">7 627 825 0,'0'0'255'16,"0"0"-125"-16,0 0 6 15,0 0-32-15,0 0-27 16,0 0-51-16,0-119-14 15,10 113-5-15,1 6-4 16,5 0-3-16,-1 0-2 16,4 0 1-16,2 25 1 0,-5 14-9 15,-2 7 9 1,-4 4 1-16,-5 2 1 0,-5-10-2 16,0-5-3-16,0-12 3 15,0-8-5-15,0-8-2 16,0-9 0-16,0 0 7 15,0 0 1-15,3 0 10 16,0-20-2-16,7-11-8 16,-1-4 1-16,3-3 3 15,4-4 3-15,2 1 0 0,4 3-2 16,-1 2-3 0,0 12 0-16,-5 9 0 0,-5 8-6 15,2 7 1-15,0 0-3 16,1 2 0-1,4 23-1-15,-2 5 5 0,-4 6 0 16,-3 2-6-16,-3 4-11 16,-6-7-1-16,4-2-71 15,-4-3-62-15,0-7-100 16,0-7-257-16</inkml:trace>
  <inkml:trace contextRef="#ctx0" brushRef="#br0" timeOffset="252">607 635 641 0,'0'0'211'16,"0"0"-103"-16,0 0-29 16,0 0-25-16,0 0-14 15,0 0-18-15,137-23-15 16,-97 23-2-16,2 0-5 15,-2 0-6-15,-10 0-118 16,-12 0-226-16</inkml:trace>
  <inkml:trace contextRef="#ctx0" brushRef="#br0" timeOffset="464">961 508 670 0,'0'0'177'0,"0"0"-4"15,0 0-19-15,0 0 4 0,0 0-34 16,0 0-43-16,0-47-28 16,0 47-13-16,0 0-18 15,0 0-16-15,3 0-6 16,2 11 0-16,5 17 0 16,-1-1 2-16,-4 9 1 15,0 0 0-15,-5 2 1 16,3-2-4-16,-3 0 0 15,0 0-22-15,0-9-61 16,0 1-80-16,0-4-107 16,0-7-275-16</inkml:trace>
  <inkml:trace contextRef="#ctx0" brushRef="#br0" timeOffset="831">1062 16 959 0,'0'0'137'16,"0"0"17"-16,0 0-6 16,0 0-42-16,0 0-61 0,0 0-29 15,-10-25-16-15,10 52 3 16,21 15 4-1,4 12 5-15,5 13 6 0,4 7 0 16,6 6-5-16,2 4 3 16,4 2-9-16,-15 8-3 15,-7 4 0 1,-17 7 1 0,-7 8-4-16,0 0 3 0,-31-3-4 15,-14-17-47 1,-11-10-69-16,4-23-98 0,6-13-136 15</inkml:trace>
  <inkml:trace contextRef="#ctx0" brushRef="#br0" timeOffset="1364">1725 522 148 0,'0'0'579'0,"0"0"-435"0,0 0-35 0,0 0-18 16,0 0-13-16,0 0-16 15,-98-5-22-15,91 15-16 16,7 4-7-16,0 0-10 15,0 3-4-15,0-4 5 0,10-5-1 16,8 1 3 0,6-9 3-16,1 0 18 0,-4 0 25 15,-6-11 5 1,-2-8-4-16,-7 2-7 0,-6-8-11 16,0 6-4-16,0 2-17 15,-6 6-13-15,-15 5-5 16,-7 6-6-16,3 0-30 15,4 15-76-15,8 23-105 16,11 4-157-16</inkml:trace>
  <inkml:trace contextRef="#ctx0" brushRef="#br0" timeOffset="1543">1831 989 1005 0,'0'0'192'0,"0"0"19"0,0 0-62 16,0 0-77-16,0 0-36 15,0 0-11-15,-132 74-10 16,81-16-2-16,-7 6-9 16,-13 11-4-16,-8 15-25 15,-13 15-175-15,-12 12-441 16</inkml:trace>
</inkml:ink>
</file>

<file path=ppt/ink/ink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0:16.034"/>
    </inkml:context>
    <inkml:brush xml:id="br0">
      <inkml:brushProperty name="width" value="0.05" units="cm"/>
      <inkml:brushProperty name="height" value="0.05" units="cm"/>
      <inkml:brushProperty name="color" value="#3165BB"/>
      <inkml:brushProperty name="fitToCurve" value="1"/>
    </inkml:brush>
  </inkml:definitions>
  <inkml:trace contextRef="#ctx0" brushRef="#br0">34 1171 321 0,'0'0'166'16,"0"0"-45"-16,0 0-5 15,0 0-12-15,0 0-10 16,0 0-30-16,-34-7-4 16,34 3-18-16,0 4-1 15,0 0-16-15,0 0-23 16,23-2 2-16,28-4-4 0,26-5 11 15,29-5 15 1,33-14 5-16,44-17 5 16,36-16-7-16,48-9-3 0,16 4-8 15,5 4-3-15,-13 12-7 16,-28 8 0-16,-26 3-4 16,-30 5 2-16,-22 3-1 15,-23 3 5-15,-14 2-5 16,-3-2 1-16,-7-1 8 15,-1 2 0-15,-4-5 1 16,-14 7-9-16,-14 8 7 16,-19 5 0-16,-18 6 5 15,-25 5 1-15,-8 3-11 16,-9-3 5-16,-7 3-8 16,-3 0-2-16,0 0 0 0,0 0 0 15,0 0 1-15,0 0-3 16,5 0 0-16,-5 0-1 15,7 0 0-15,2 0 1 16,1 0-1-16,1 0 0 16,7 0 0-16,1 0 0 15,2 0 3-15,3 0-2 16,7 0 1-16,1 0 1 16,3 0-2-16,-4 0 4 15,3 0-3-15,-1 0 0 16,-2 0-1-16,3 0 0 15,-1 0-1-15,4 0 3 0,-3 0-2 16,-8 0 3-16,-7 0 0 16,-9 0-2-16,-5 0 0 15,-2 0-1-15,-3 0 0 16,0 0 1-16,0 0 2 16,0 0-2-16,0 0 2 15,0 0-3-15,0 0 1 16,0 0 2-16,0 0-2 15,0 0-1-15,0 0-1 16,0 0 3-16,0 0-2 16,0 0 0-16,0 0-2 15,0 11-4-15,0 16-1 16,-18 17 6-16,-9 11 1 0,-7 17 8 16,-9 2 0-16,-6 6-9 15,-5 5 2-15,-7-2-5 16,-1-9 1-16,8-8-67 15,4-6-87-15,16-7-98 16,20-9-251-16</inkml:trace>
  <inkml:trace contextRef="#ctx0" brushRef="#br0" timeOffset="646">4820 72 674 0,'0'0'256'16,"0"0"-156"-16,0 0 17 16,0 0-2-16,0 0-55 15,0 0-12-15,-3-53-17 16,-16 51-25-16,4 2-6 16,-9 0-8-16,0 0 4 15,2 13 4-15,0 15-4 0,13-4-3 16,6 7 5-1,3 2 2-15,0-3-1 0,19 1-1 16,13 1 2-16,12-1 0 16,2 5 1-16,-1-4 0 15,2 2 1-15,-10-5-1 16,-10-6-1-16,-12-4 0 16,-12-7-3-16,-3-5 2 15,0 2-2-15,-10 2 1 16,-25-6 2-16,-18 3 7 15,1-6-7-15,6-2-71 16,10 0-54-16,17 0-41 16,13 0-93-16,6-15-196 15</inkml:trace>
  <inkml:trace contextRef="#ctx0" brushRef="#br0" timeOffset="888">5058 154 525 0,'0'0'330'0,"0"0"-184"16,0 0-7-16,0 0-32 15,0 0-57-15,0 0-26 16,0 25-15-16,0 3 12 16,3 4-12-16,0 4 0 15,1 3-1-15,1-1-6 16,-2 3 1-16,3-2-3 0,-2-6-3 15,5-11-123-15,-4-8-142 16,8-8-214-16</inkml:trace>
  <inkml:trace contextRef="#ctx0" brushRef="#br0" timeOffset="1187">5018 33 576 0,'0'0'196'16,"0"0"-56"-16,0 0-35 16,0 0-27-16,0 0-37 15,0 0-37-15,-34-14 0 16,34 25-4-16,0 3 1 16,7 0-1-16,14-6 1 0,-2-2 3 15,-4-6 2-15,-3 0-2 16,-6 0 1-16,-2 0 1 15,-1-3 7-15,-3-16-7 16,0 2 2-16,0 1-1 16,-19 2-7-16,1 11-14 15,-1 3-6-15,7 0-31 16,9 0-121-16,3 23-135 16,0 6-304-16</inkml:trace>
  <inkml:trace contextRef="#ctx0" brushRef="#br0" timeOffset="1988">5306 173 562 0,'0'0'229'16,"0"0"-69"-16,0 0-26 16,0 0-41-16,0 0-47 15,0 0-36-15,11-16-10 16,10 16-4-16,14 0 4 15,4 0 0-15,4 0 1 16,-6 8-1-16,-9 0 1 16,-14 1-1-16,-4-4-1 15,-10 6-2-15,0 3-4 16,0 8 7-16,-18 6 0 0,-16 3 14 16,-3-5-5-16,7-7-2 15,12-5-2-15,8-5-3 16,10-9-2-16,0 2 0 15,0 4-3-15,12 2 3 16,22-3 1-16,9-5 8 16,12 0 0-16,0 0 0 15,-4-8-3-15,-1-14 5 16,-7-3-7-16,-7 4 10 16,-9 1 6-16,-11 1 19 15,-7 3 19-15,-5-1-3 16,-4-2-14-16,0 0-8 0,0 2 1 15,0 0-19-15,0 9 6 16,-10 3-7-16,4 5-13 16,-1 0-1-16,-1 0-10 15,2 22 8-15,-4 8-2 16,10 6 4 0,0 5 0-16,0-1-1 0,28-9-12 15,5 0 3-15,9-12-9 16,8-8 11-1,3-11 5-15,-5 0 0 16,-3-11 2-16,-1-19 2 0,-14-1 2 16,-2-5 4-16,-14 4-7 15,-7-1 11-15,-7 0 5 16,0 0 4-16,0 5 1 16,-18 6-5-16,2 11-4 15,8 6-6-15,4 5-6 16,4 0-4-16,0 0-2 0,0 8-11 15,7 22 13-15,17 6 1 16,6-3 3-16,1 0-2 16,0 0-1-16,-4-3-4 15,-3 0-6-15,-6-2 4 16,-5-6 6-16,-13-3-7 16,0 2-5-16,0-1 2 15,-34 4-1-15,-6 1-9 16,-8 1-70-16,1-8-49 15,5-1-23-15,8-6-172 0</inkml:trace>
  <inkml:trace contextRef="#ctx0" brushRef="#br0" timeOffset="2283">4703 877 776 0,'0'0'281'0,"0"0"-222"0,178-27 23 15,5-17 127 1,43-22-109-16,15 0-60 0,-17 5-12 16,-32 17-8-16,-37 14 0 15,-23 14-17 1,-31 4 4-16,-30 10-6 15,-34 2-1 1,-32 0-13-16,-5 0-52 0,-24 14-103 16,-47 19-86-16,-29 8-251 15</inkml:trace>
  <inkml:trace contextRef="#ctx0" brushRef="#br0" timeOffset="2523">5192 993 506 0,'0'0'325'0,"0"0"-194"0,0 0-15 16,0 0-8-16,0 0-58 16,281-91 32-16,-133 50 1 15,0 5-34-15,-10 3-28 16,-12 6-7-16,-17 5-7 16,-20 8-3-16,-18 6-4 15,-25 5-88-15,-22 3-123 16,-21 0-309-16</inkml:trace>
</inkml:ink>
</file>

<file path=ppt/ink/ink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0:22.586"/>
    </inkml:context>
    <inkml:brush xml:id="br0">
      <inkml:brushProperty name="width" value="0.05" units="cm"/>
      <inkml:brushProperty name="height" value="0.05" units="cm"/>
      <inkml:brushProperty name="color" value="#3165BB"/>
      <inkml:brushProperty name="fitToCurve" value="1"/>
    </inkml:brush>
  </inkml:definitions>
  <inkml:trace contextRef="#ctx0" brushRef="#br0">1270 1226 879 0,'0'0'270'0,"0"0"-113"0,0 0-1 0,-67-173-64 15,57 143-14-15,5 11-25 16,2 11-24-16,3 4 1 15,0 4-18-15,0 0-12 16,0 12-7-16,0 37-7 16,0 20 14-16,0 14 5 15,0-7-4-15,0-4 1 16,0-4-2-16,0-7 2 16,0-12-2-1,0-10-1-15,0-19-11 0,0-10-7 16,0-10 5-16,0 0 14 15,0 0 5-15,0 0 0 16,0-13-3-16,-16-4 0 16,1 7-1-16,3 1-1 15,7 3 1-15,-2 6 0 16,4 0-1-16,3 0-1 0,0 0 0 16,0 0-10-16,0 0 4 15,0 9-8-15,15 10 13 16,12 0 0-16,7-11-2 15,12-8-7-15,6 0 2 16,6-2 9-16,0-23-3 16,-12 0 1-16,-15 3-20 15,-23 0-58-15,-8 0-62 0,-15-3-143 16,-30-11-372 0</inkml:trace>
  <inkml:trace contextRef="#ctx0" brushRef="#br0" timeOffset="3578">201 627 178 0,'0'0'537'0,"0"0"-412"0,0 0 18 15,0 0-24-15,0 0-11 16,0 0 2-16,0-94-20 16,0 94-30-16,0 0-19 15,0 0-13-15,0 0-9 16,0 0-12-16,0 0-7 15,0 0-5-15,0 23-7 16,0 23 2-16,0 12 10 16,0 5 2-16,0-10-2 15,0-10-3-15,22-12-10 0,-1-12-24 16,3-13-12 0,4-6 15-16,-4 0 24 0,3-14 10 15,2-16 1-15,-5-9 5 16,-6 0 6-16,-2 3 13 15,-8 5 14-15,-2 11-11 16,-2 8-2-16,-1 9-4 16,-3 3-12-16,0 0-10 15,0 0-1-15,0 0-16 16,3 6-4-16,10 16 20 16,1 5 1-16,1 4 0 15,1-6 0-15,2-1-2 16,-6-4-5-16,6-7-21 15,-5-1-5-15,0-10 3 16,5-2 13-16,-1 0 17 16,6-21 0-16,-2-19 6 15,6-6-2-15,0-3 7 0,-2 2 8 16,-3 11-1-16,-14 18 0 16,2 9 1-16,-10 9-11 15,0 0-8-15,9 0-3 16,3 19-28-16,10 13 31 15,5 4 0-15,-2-5 3 16,5-7 0-16,4-2-3 16,0-5 1-16,-2-6 1 15,0-8 3-15,-8-3-3 16,-6 0-2-16,1-3 4 16,-4-25 1-16,9-10 2 15,3-13-2-15,4-5-3 0,-1-2-2 16,-4 6 2-1,-5 10 3-15,-5 18-2 16,-8 10-3-16,-2 14 0 0,6 0-5 16,1 6-10-16,8 24 5 15,4 5 3-15,-7-1 5 16,-2-7 1-16,-5-11 1 16,2-4 0-16,-10-10-2 15,-3-2 2-15,0 0 1 16,0 0 8-16,0 0 5 15,0-19-5-15,-9-6-5 16,-16 3-2-16,0 0 0 16,-2 6 5-16,2 4-3 0,1 10 0 15,0 2-4-15,3 0-3 16,-1 2-6 0,1 29 7-16,5 13 1 0,6 3-3 15,10 5 2-15,0 1 4 16,0-11-3-16,26-5 1 15,7-15-28-15,3-16 3 16,-2-6 5-16,0 0 12 16,-4-19 8-16,-8-21 4 15,-4-6 0-15,0-18 8 16,-8-10 31-16,-4-11 4 16,0-8-13-16,-6-1 5 0,0 0-13 15,0 20-2-15,0 19-5 16,-6 24 7-16,-3 24-7 15,2 7 1-15,7 0-20 16,0 7-8-16,0 52-11 16,0 21 13-16,0 21 6 15,22-1 3-15,17-13-2 16,11-12-1-16,11-15-6 16,0-13-14-16,0-12 10 15,-6-12-2-15,-12-12-3 0,-9-11 6 16,-10 0 2-1,-9 0 7-15,1-16 1 0,-8-12 3 16,-5-6-1-16,-3-4-1 16,0-3 4-16,-3-3 2 15,-18 2 5-15,-9 12 1 16,5 11 4-16,6 11-6 16,8 8-8-16,4 0-4 15,1 2-5-15,1 32 0 16,5 10 5-16,0 5 1 15,5-2-1-15,26-6 0 16,9-5-2 0,0-8-9-16,-3-9 0 0,2-8-2 15,-3-9 7-15,-5-2 3 16,0 0 2-16,-7-8 1 16,-5-13 2-16,-11-6 5 15,-5 1-4-15,-3 1 1 16,0-2 8-16,0-4 2 0,0 7 6 15,0 4-6 1,0 4 1-16,0 13 0 16,0 3-7-16,0 0-6 0,0 0-2 15,0 3-11-15,13 27-6 16,14 6 17-16,10 2 0 16,2-2 0-16,11 0-2 15,5-6 1-15,6-5-13 16,0-6-19-16,-16-8-13 15,-11-3-58-15,-18-5-77 16,-16-3-129-16,0 0-113 0</inkml:trace>
  <inkml:trace contextRef="#ctx0" brushRef="#br0" timeOffset="3758">2386 446 628 0,'0'0'225'0,"0"0"-63"16,0 0 6-16,0 0-22 15,0 0-54-15,0 0-48 16,0 0-44-16,-56 30 4 16,32 30-4-16,-6 17 3 15,-1-5-3-15,7-4-106 0,6-7-214 16,8-17-583 0</inkml:trace>
  <inkml:trace contextRef="#ctx0" brushRef="#br0" timeOffset="4410">98 302 687 0,'0'0'238'0,"0"0"-69"15,0 0-12-15,0 0-31 16,0 0-47-16,0 0-44 16,-34-49-13-16,28 49-15 15,-4 0-7-15,2 24-13 16,-2 7 13-16,10 2 1 16,0-11-1-16,0-4-1 15,31-8 1-15,6-10 0 16,-2 0 2-16,-1 0 8 15,-3-23 5-15,-12-8 12 0,-8 2 29 16,-8-7 7-16,-3-3-17 16,0 4-10-16,-21 0-23 15,-16 5-10-15,1 7-3 16,-3 15-4-16,-1 8-3 16,9 13-36-16,12 47-86 15,17 21-101-15,2 15-326 16</inkml:trace>
</inkml:ink>
</file>

<file path=ppt/ink/ink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49:22.527"/>
    </inkml:context>
    <inkml:brush xml:id="br0">
      <inkml:brushProperty name="width" value="0.05" units="cm"/>
      <inkml:brushProperty name="height" value="0.05" units="cm"/>
      <inkml:brushProperty name="color" value="#3165BB"/>
      <inkml:brushProperty name="fitToCurve" value="1"/>
    </inkml:brush>
  </inkml:definitions>
  <inkml:trace contextRef="#ctx0" brushRef="#br0">116 958 765 0,'0'0'159'15,"0"0"-28"-15,0 0-26 16,0 0 14-16,0 0-27 15,0 0-37-15,0 0-17 16,34-75-8-16,-25 63-16 16,1-7-1-16,1 3 0 15,2 4-7-15,-3 2-1 16,-2 1 3-16,-5 4-6 16,0-1 4-16,-3 4 0 15,0-6 3-15,0-1 0 16,0 3-2-16,-6 4-7 15,-7-4-2-15,-5 6-8 0,-6 0 2 16,0 0 3-16,-7 6 3 16,1 19-3-16,1 7 5 15,5 15-2-15,13 1 4 16,4 3-2-16,7-1 0 16,0-3-2-16,7-11 1 15,17-9 2 1,0-8-1-16,0-13 2 15,2-6 1 1,-5 0 1-16,6-20 2 0,7-10 2 16,-1-8 1-16,3-9 1 15,-7 8 3-15,-2-2 1 16,-3 5 0-16,-3 3-10 16,2 9 6-16,-6 7-9 0,-2 11-1 15,9 6 0-15,2 0-5 0,4 0 1 16,1 6 4-16,-1 13-6 15,-2 9-3-15,-7-3 6 16,-5-8 0-16,-5 2-2 16,2-6 2-16,-7-5 0 15,1-5 0-15,-7 0 3 16,0-3 0-16,0 0 6 16,0 0 1-16,0-3 0 0,-10-16-1 15,-14-5 1 1,0 7-5-16,-2-6-1 0,-4 10-1 15,2 7-2-15,1 4-3 16,0 2 0-16,-4 0-7 16,4 13 6-16,9 18 4 15,5-4 0-15,13 9 1 16,0-1-2-16,0 2-5 16,21-7 3-16,7-5 4 15,2-9 1-15,-6-5-5 16,5-11 0-16,-8 0 1 15,0-3 8-15,3-29-2 0,-2-10 3 16,-7-13 4 0,1-6 6-16,-8-16 11 0,-1-3-11 15,-4 1-5-15,-3 5 4 16,0 3-2-16,0 7 5 16,-15 14-11-16,2 18-1 15,1 20-1 1,10 7-3-16,-5 5-2 0,4 0-11 15,3 36-9-15,0 21 18 16,0 15 3-16,0 13 1 16,3-5 2-16,18 5-5 15,7 1 2-15,5-10-1 16,8-6-1-16,1-21-4 16,1-11-9-16,-3-24-1 15,2-11 6-15,1-3 7 16,-1-3 3-16,-5-19 3 15,-9-6-1-15,-13-2 0 0,-6-6 7 16,-9-3-6-16,0-3 1 16,0 5 3-16,-15 7-2 15,-4 13 5-15,8 9-2 16,4 8-5-16,4 0-3 16,3 0-5-16,0 17-8 15,0 14 13-15,0 6 1 16,19 2 0-16,12 2-1 0,1-10 2 15,8-1-2 1,4-17-1-16,1-1-7 0,8-12 8 16,-5 0-1-16,4-25 1 15,-9-16 4-15,-9-11-1 16,-20-7 3-16,-10-4-2 16,-4-5-3-16,0-2 4 15,-31-1 0-15,-3 8 2 16,4 11-2-16,9 16 3 15,8 17-2-15,8 16 3 16,5 3-3-16,0 0-6 16,0 28-14-16,0 21 7 15,21 25 7-15,3 6 3 16,0 5-3-16,0-7-2 16,-1-8 1-16,-2-11 0 0,3-15-21 15,-2-14-48-15,2-17-83 16,4-1-60-16,-1-12-20 15,-3 0-77-15,-8-14-226 16</inkml:trace>
  <inkml:trace contextRef="#ctx0" brushRef="#br0" timeOffset="238">1335 871 389 0,'0'0'207'15,"0"0"-92"-15,0 0 45 16,0 0-17-16,0 0-25 15,0 0-70-15,-112-43-46 16,169 31 8-16,24 1-5 16,4 0 0-16,0 3-4 0,-12 0-1 15,-24 5 0-15,-21 3-45 16,-25 0-74-16,-3 0-57 16,-19 0-31-16</inkml:trace>
  <inkml:trace contextRef="#ctx0" brushRef="#br0" timeOffset="545">1023 604 818 0,'0'0'141'0,"0"0"-19"15,0 0-13-15,0 0-18 0,0 0-32 16,0 0-31-16,-21-32-28 15,18 32-13-15,-3 5-21 16,1 19 30-16,5 7 4 16,0-6 6-16,0-6-1 15,3-8 1-15,21-4-1 16,0-7 3 0,-6 0 0-16,-5 0 1 0,-7 0 2 15,-6 0 8-15,0-7 6 16,0-12-2-16,-13 8-23 15,-20-3-3-15,-4 6-23 16,6 5-64-16,16 3-70 16,15 0-34-16,12-6-129 15</inkml:trace>
  <inkml:trace contextRef="#ctx0" brushRef="#br0" timeOffset="1707">1895 517 1040 0,'0'0'141'0,"0"0"1"16,0 0-33-16,0 0-6 0,0 0-41 15,0 0-18 1,-58-69-17-16,58 69-23 0,0 0-4 15,0 6-4-15,0 32-7 16,0 23 11-16,6 18 6 16,-4 7-3-16,1 4-3 15,7-4 5-15,-1-21-4 16,3-18 2 0,1-16-3-16,-7-26 0 15,0-3 0-15,-4-2 2 16,-2 0 0-16,5-7 9 15,-5-30 9-15,0-12-13 16,0-8 1-16,0-9 1 16,0-9-8-1,0-4 7-15,0 1-7 16,0 7-1-16,0 13 2 0,0 22 0 16,-5 15 0-16,5 10 1 15,0 11-3-15,0 0-1 0,5 0-7 16,27 11 0-16,18 24 3 15,1 12 5-15,-4 14 0 0,-5-1-1 16,-8 14-1-16,-10-8 1 16,-11 3 1-16,-7-6-1 15,-6-10-2-15,0-4 3 16,-22-7-14-16,-17-4 0 16,-8-13-10-16,4-9 3 15,9-5 0-15,7-11 9 0,9 0 5 16,10 0 7-16,0 0 2 15,6 0 2-15,2-16-4 16,0 5-3-16,2-13 1 16,24 12-2-16,4-5 2 15,1 7 2-15,-4-2 0 16,7 7 1-16,0-7-1 16,6-1 4-16,2-4-3 15,-2-4-1-15,2-7 6 16,-5 1-6-1,-3-3 4-15,-13-1 4 16,-6 6 4-16,-8 1 12 16,-7 7-6-16,0-5 13 15,0 8-18-15,0 6-1 0,0 6-5 0,0 2-3 16,0 0 0-16,-3 0-4 16,3 0-5-16,0 8-4 15,0 24 9-15,0 10 0 16,0 2 3-16,0 3-2 15,0-8-1-15,14-10 0 16,2-7 0-16,5-11-2 16,0-6 1-16,5-5 0 15,-2 0 1-15,0 0 4 16,-3-25 0-16,3-1-2 16,-5-8 4-16,-7 2-6 15,-6-4 3-15,-6 0-1 16,0 0 1-16,0 3-3 0,0 3 3 15,0 5-1-15,-8 8-1 16,0 10 0-16,8 3-1 16,0 4 0-16,0 0-1 15,0 0-9-15,0 0-5 16,10 28 5-16,12 8 10 16,-4 2 0-16,6 4-1 15,5-4 0-15,0 0-1 16,5-4-2-16,0-7-6 15,-7-2 3-15,-8-3 6 0,-7-9-4 16,-12 4-2 0,0-3-14-16,-25-3-9 15,-26 0-8-15,-10-3-65 16,-1-8-138-16,8 0-65 16,4 0-153-16</inkml:trace>
  <inkml:trace contextRef="#ctx0" brushRef="#br0" timeOffset="2054">2453 533 207 0,'0'0'578'15,"0"0"-424"-15,0 0-33 16,0 0-10-16,0 0-12 16,0 0-30-16,-11-52-27 15,11 52-42-15,-4 0-14 0,4 0 0 16,0 19 14-1,0 9 3-15,0 3 0 0,15-6-1 16,11-8-1-16,-2-10 5 16,-3-5 1-16,-2-2-2 15,-11 0 10-15,2-2-1 16,-10-18 6-16,0-2 2 16,0-3 4-16,-25 6-24 15,-8-3-2-15,-4 8-15 16,6 6-54-16,13 5-49 15,15 1-132-15,3-7-235 16</inkml:trace>
  <inkml:trace contextRef="#ctx0" brushRef="#br0" timeOffset="3894">3013 553 332 0,'0'0'607'0,"0"0"-471"0,0 0 5 16,0 0-13-16,0 0-37 16,0 0-23-16,-39-108-27 15,39 108-21-15,0 0-14 16,0 0-6-16,0 0-1 15,0 39-6-15,0 16 7 0,5 19 0 16,8 6 6-16,-4 2-4 16,1 1 2-16,-5-12-1 15,1-13 0-15,1-16-3 16,-1-21 2-16,-4-10-2 16,-2-5 0-16,0-6 1 15,0 0 9-15,0 0-3 16,0-11 1-16,-12-19-4 15,-12-7-4 1,-10-3 0-16,1-2-1 0,-4 6-4 16,3 1 4-16,13 13-1 15,2 8-3-15,11 8 6 16,8 4-2-16,0 2-1 16,0 0-1-16,8 0-12 15,32 0-6-15,15 0 21 16,16 0-2-16,-1 0 2 15,1 0 0-15,-8 0 3 0,-4 0-3 16,-14 0-2 0,-11 0 2-16,-13 0 2 0,-8 0 1 15,-10 0-5-15,-3 0 5 16,0 0 0-16,0 0 0 16,0 0 6-16,0 0 6 15,-3 0 10-15,-18 0-23 16,-8 0-2-16,2 0-2 15,-7 0 2-15,0 2-3 16,10 12 3-16,6 0-2 0,6 2 2 16,8 1-4-16,4-1 4 15,0-2 0-15,10 3 0 16,20-9 0-16,1-5 0 16,0-3 1-16,-4 0 5 15,-3-6-4-15,-5-12 7 16,-7-7 4-16,-9-1 11 15,-3 2 8-15,0-4-13 16,0 9-1-16,0 5-3 16,0 9-7-16,-3 2 0 15,3 3-3-15,0 0-5 16,0 0-4-16,0 0-13 16,0 22 11-16,0 3 6 15,0 7 4-15,0 2-3 16,16-3-1-16,5-10-1 15,1-2-2-15,-4-5-3 16,3-11-3-16,-2-3 3 0,2 0 5 16,0-6 1-1,0-19 2-15,-2-5 0 0,-1-6 1 16,-6 9 0 0,-2-3-1-16,-5 7 0 0,-2 10 0 15,1 5 1-15,-1 5-3 16,0 3-2-16,3 0 0 15,4 0-9-15,1 11 7 16,7 8 3-16,1 6-1 16,-1-3 2-16,1 3 0 0,-1-6 0 15,1-6-1-15,-4-3-3 16,-1-8-5-16,-4-2 2 16,2 0-3-16,-3 0 6 15,4-14 4-15,-4-11 0 16,3-3 3-16,-3 4-2 15,-3-1-1-15,1 6 1 16,-4 5 0-16,-3 9 4 16,0 5-2-16,0 0-3 15,2 0 0-15,8 0-7 16,5 8-1-16,6 16 8 16,4 1 0-16,2-3 1 15,-6-5-1-15,4-3 0 0,-4-9 0 16,-8 1-3-16,-1-6 1 15,0 0-3-15,-2 0 4 16,5 0 1-16,-3-17 3 16,3-8-1-16,-2 1 0 15,1-1-2-15,5 3 1 16,-4 6-1-16,4 1-1 16,-1 13 0-16,0 2-3 15,1 0 3-15,-4 0-3 16,4 0 2-16,-5 0-1 15,-4 6 3-15,-4-1-3 16,-4-2 2-16,-2-3 1 0,0 0-1 16,0 0 3-16,0 0-2 15,0 0 11-15,0 0-3 16,-15-12-8-16,-9-1-5 16,0 5 3-16,0 2-2 15,2 6-2-15,4 0 0 16,5 0-5-16,5 11 4 15,8 20 6-15,0-1 1 16,0 5 0-16,11-1 0 16,20-4-3-16,6-5-2 15,3-6 0-15,-1-19-2 16,4 0 5-16,-6 0 2 16,-5 0-3-16,-6-23 6 15,-8-7 0-15,-4 3-2 16,-6-9-1-16,-6 0 2 15,-2 7 5-15,0-2-7 16,0 9 3-16,-15 11 7 16,3 0 2-16,0 11-9 0,6 0-3 15,-1 0-9-15,1 19 8 16,6 10-4-16,0 6 5 16,3-3 0-16,31 1 1 15,6-5 3-15,5-3-4 16,5-6-2-16,-5-6-50 15,-8-1-138-15,-19-1-159 16,-15-9-566-16</inkml:trace>
  <inkml:trace contextRef="#ctx0" brushRef="#br0" timeOffset="4322">4642 66 437 0,'0'0'730'0,"0"0"-629"0,0 0-2 16,0 0 7-16,0 0-10 16,0 0-37-16,0-66-25 15,0 66-23-15,0 0-11 16,0 10-1-16,0 32-5 16,0 24 6-16,0 11 10 15,0 11-4-15,-3 9 1 16,-7 1-1-16,7 4 2 15,3-3-2-15,0-9-1 16,9-4 1-16,25-12-6 0,13-8 2 16,4-13-2-16,13-9 0 15,6-17-3-15,13-5-34 16,-4-16-99-16,-11-6-200 16,-25-6-302-16</inkml:trace>
  <inkml:trace contextRef="#ctx0" brushRef="#br0" timeOffset="15700">5134 584 830 0,'0'0'149'0,"0"0"-40"16,0 0 9-16,0 0-46 16,0 0-45-16,0 0-14 15,0 0-13-15,15-56 0 16,4 67-8-16,8 16 2 15,0 8-2-15,-2 7 8 16,-6-3 0-16,-11 0 1 16,-2-7 0-16,-6-4 1 15,0-9 4-15,0-11-6 16,0-5-14-16,0-3 14 16,0 0 2-16,0 0 11 0,0 0 7 15,0-17 9-15,3-8 14 16,1-7-9-16,4-1-5 15,8-3-5-15,-5 0-7 16,5 5 3-16,-6 7 2 16,1 8-14-16,-4 10-3 15,-4 6-5-15,9 0-2 16,3 0-4-16,9 22-5 16,5 5 6-16,-5 7 2 15,-6-2 3-15,-8 2-12 16,-1-7-14-16,-9-5-3 15,0-8 6-15,0-6 7 16,0-8 7-16,0 0 9 0,0 0 5 16,0 0 7-16,0-8-5 15,0-17 2-15,0-5 3 16,0-6-4-16,5 0 7 16,5 4 3-16,1 1-10 15,2 9-2-15,-4 8 2 16,-2 6-6-1,4 8-2 1,2 0-10-16,8 12 3 0,3 20-3 0,-2 1 7 16,-4 0 0-16,-2-6-24 15,-1-3-7 1,-6-4-22-16,-5 3-21 0,-4-12-83 16,0 0-109-16,0-3-573 0</inkml:trace>
  <inkml:trace contextRef="#ctx0" brushRef="#br0" timeOffset="15939">5953 577 798 0,'0'0'166'0,"0"0"-43"15,0 0 3-15,0 0-30 16,0 0-42-16,0 0-21 15,0 0-20-15,14-5-7 0,20-1-5 16,16 1 7-16,11-3-8 16,0 8-4-16,-3-6-54 15,-10 4-101-15,-11 2-97 16,-13-4-268-16</inkml:trace>
  <inkml:trace contextRef="#ctx0" brushRef="#br0" timeOffset="16195">6417 313 653 0,'0'0'267'15,"0"0"-123"-15,0 0 17 16,0 0-33-16,0 0-3 16,0 0-57-16,0-123-14 0,0 123-5 15,0 0-20-15,0 0-15 16,0 0-14-1,0 13-12-15,7 23 8 0,7 14 4 16,2-1 4-16,-4 6-2 16,-6 0-2-16,0 0-1 15,1 3-36-15,-2-6-56 16,1-6-82-16,-3-7-127 16,1-11-276-16</inkml:trace>
  <inkml:trace contextRef="#ctx0" brushRef="#br0" timeOffset="16403">6665 665 579 0,'0'0'371'0,"0"0"-224"0,0 0 39 16,0 0-33-16,0 0-60 16,0 0-47-16,8-30-25 15,-8 38-21-15,-8 23 2 16,-23 9 0-16,-6 7 1 15,-6 6-3-15,-2 4-3 16,-1-2-71-16,7-7-110 16,8-8-145-16</inkml:trace>
  <inkml:trace contextRef="#ctx0" brushRef="#br0" timeOffset="65909">5760 1369 666 0,'0'0'295'16,"0"0"-103"-16,0 0-12 16,0 0-30-16,0 0-49 15,0 0-35-15,0-89-29 16,0 89-18-16,0 20-19 16,-10 43 2-16,-14 28 14 15,-10 23 1-15,5 4-3 0,0-8-9 16,2-6 8-1,6-13-8-15,8-17-5 16,8-30 1 0,5-19-1-16,0-20 0 0,0-5 0 15,0-8 1-15,5-39 2 16,14-21 10-16,-1-18-13 16,1-13 5-1,-14-5 1-15,-5-15 0 0,0-12-3 16,0 9-2-16,-8 10 2 0,-5 32-1 15,7 33-2-15,3 26 1 16,1 18 1-16,-5 3-2 16,1 0-9-16,-3 24-10 15,-3 34 7-15,-7 19 12 16,-12 16 0-16,-2-4 1 16,-3-13 2-16,2-15-3 15,12-25-3-15,14-17 1 0,8-13-8 16,0-6 6-16,0 0 2 15,5-23-10-15,20-26-1 16,14-20 10-16,11-19-3 16,1 9 5-16,-4 13-1 15,-18 24-1-15,-10 29 3 16,-13 7-2-16,3 6 2 16,10 0-6-16,11 16 6 15,9 23-3-15,1 2 0 16,-3 11 4-16,0 6-1 15,0 5 0-15,-3-2 0 16,2 5-25-16,-11 3-92 16,-17 5-192-16,-8-5-312 15</inkml:trace>
</inkml:ink>
</file>

<file path=ppt/ink/ink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0:28.915"/>
    </inkml:context>
    <inkml:brush xml:id="br0">
      <inkml:brushProperty name="width" value="0.05" units="cm"/>
      <inkml:brushProperty name="height" value="0.05" units="cm"/>
      <inkml:brushProperty name="color" value="#3165BB"/>
      <inkml:brushProperty name="fitToCurve" value="1"/>
    </inkml:brush>
  </inkml:definitions>
  <inkml:trace contextRef="#ctx0" brushRef="#br0">259 267 927 0,'0'0'236'16,"0"0"-104"-16,0 0 17 16,26-141-49-16,-26 119-26 15,0 8-18-15,0 6-30 16,-7 3-19-16,-15 5-5 16,-7 0-2-16,-8 0-1 15,-3 19 0-15,6 11 0 16,7 3 1-16,11-3-1 15,6 1-5-15,10-7-14 16,0 4 4-16,16-3 6 0,21 0-1 16,8-1-2-16,8-5 12 15,2 1-3-15,-10-4 4 16,-8 3 1 0,-13-7-1-16,-14 1-1 0,-10 4-8 15,0 2-19-15,-21 6 9 16,-29-6-20-16,-8 0-57 15,0-3-37-15,7-10-21 16,14 2-38-16,22-8-92 16</inkml:trace>
  <inkml:trace contextRef="#ctx0" brushRef="#br0" timeOffset="252">446 261 136 0,'0'0'637'0,"0"0"-474"15,0 0-4-15,0 0-2 16,0 0-42-16,0 0-32 16,24-44-41-16,-24 44-33 15,0 22-2-15,0 14 2 16,0 5 12-16,3-5-15 16,0 2-2-16,1-13-3 15,-1-6-1-15,3-8-68 16,-1-5-90-16,8-6-7 15,3 0 5-15,2-36-37 0,3-8-125 16</inkml:trace>
  <inkml:trace contextRef="#ctx0" brushRef="#br0" timeOffset="481">565 3 666 0,'0'0'172'0,"0"0"-6"16,0 0-54-16,0 0-44 15,0 0-52-15,0 0-13 16,-31 19 11-16,28-6-4 16,3-7-7-16,0-6-2 15,0 0 9-15,0 0 6 16,0 0 15-16,0 0 22 16,3-14-13-16,-3 3-28 0,0 0-2 15,0 6-10-15,-8 5-75 16,-11 0-73-16,9 3-65 15,7 21-178-15</inkml:trace>
  <inkml:trace contextRef="#ctx0" brushRef="#br0" timeOffset="1019">822 181 890 0,'0'0'164'0,"0"0"-24"15,0 0-32-15,0 0-49 16,0 0-25-16,0 0-17 0,98-22-7 16,-71 22-6-16,-2 0 6 15,-1 0-6-15,-12 0 2 16,0 11-6-16,-6 0-1 16,-6 8 1-16,0 1 0 15,0 10 6-15,0 6 3 16,0-6-2-16,0 2 0 15,0-1-4-15,-6-3-3 16,-6-1 0-16,0-2 1 16,7-3 4-16,0-8-5 15,5-9 0-15,0-5 1 16,10 0-2-16,27 0 2 0,14-25 6 16,17-10-4-1,-1-9 3-15,1-6-4 0,-17 1 3 16,-14 13 7-16,-16 0 12 15,-11 11 0-15,-5-5 1 16,-5 5 2-16,0 6-8 16,0 6-3-16,-5 7-2 15,-11 6-7-15,1 0-6 16,-1 0-1-16,2 19 0 16,-5 17 0-16,10 13 5 15,9 7-5-15,0-7 1 16,21-11-1-16,28-2 0 15,12-11-3-15,9-6-11 16,1-2-19-16,-5-9-41 16,-19 3-99-16,-31 0-87 0,-16 8-458 15</inkml:trace>
  <inkml:trace contextRef="#ctx0" brushRef="#br0" timeOffset="1174">0 1235 1054 0,'0'0'327'0,"192"-67"-284"16,41-32 46-16,82-30-2 15,42 0-66-15,7 22-21 0,-44 38-96 16,-87 39-739 0</inkml:trace>
</inkml:ink>
</file>

<file path=ppt/ink/ink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0:55.607"/>
    </inkml:context>
    <inkml:brush xml:id="br0">
      <inkml:brushProperty name="width" value="0.05" units="cm"/>
      <inkml:brushProperty name="height" value="0.05" units="cm"/>
      <inkml:brushProperty name="color" value="#ED1C24"/>
      <inkml:brushProperty name="fitToCurve" value="1"/>
    </inkml:brush>
    <inkml:brush xml:id="br1">
      <inkml:brushProperty name="width" value="0.05" units="cm"/>
      <inkml:brushProperty name="height" value="0.05" units="cm"/>
      <inkml:brushProperty name="color" value="#3165BB"/>
      <inkml:brushProperty name="fitToCurve" value="1"/>
    </inkml:brush>
    <inkml:brush xml:id="br2">
      <inkml:brushProperty name="width" value="0.05" units="cm"/>
      <inkml:brushProperty name="height" value="0.05" units="cm"/>
      <inkml:brushProperty name="color" value="#808080"/>
      <inkml:brushProperty name="fitToCurve" value="1"/>
    </inkml:brush>
    <inkml:brush xml:id="br3">
      <inkml:brushProperty name="width" value="0.05" units="cm"/>
      <inkml:brushProperty name="height" value="0.05" units="cm"/>
      <inkml:brushProperty name="color" value="#177D36"/>
      <inkml:brushProperty name="fitToCurve" value="1"/>
    </inkml:brush>
  </inkml:definitions>
  <inkml:trace contextRef="#ctx0" brushRef="#br0">169 255 726 0,'0'0'170'15,"0"0"-51"-15,0 0 1 16,0 0-8-16,0 0-3 15,0 0-15-15,-58 0-31 16,58 0-20-16,0 0-16 16,0-4-2-16,0 0-8 15,3-4-10-15,18 0 2 16,16-3-7-16,15-3 3 0,12-2-2 16,0 2 7-16,-6 3-8 15,-3 0-2 1,-9 6-1-16,-15 1 1 15,-15 4 5-15,-11 0-5 0,-5 0-4 16,0 6 0 0,0 22 3-16,0 9 1 0,-34 7 3 15,-8 10 1-15,-7-8-2 16,6 1 1-16,3-9-3 16,4-4 0-16,11-7 1 15,6-8-1-15,8-8 0 16,8-5 0-16,3-6 1 15,0 0-1-15,0 0 0 16,0 0-1-16,0 0 1 0,6 0-2 16,21 0-15-16,10-3 15 15,8 0 0-15,-1 3 2 16,-1 0-1-16,-4 17 1 16,1 7-1-16,-10 4 1 15,-5 1 0-15,-13 0-1 16,-12 1 1-16,0-3-1 15,-12-2 1-15,-37-5 1 16,-9-7-1-16,-6-6-7 16,3-6-8-16,11-1-13 15,8 0-6-15,12 0-18 16,11-1-17-16,10-11-60 0,9 1-137 16,0 5-128-1</inkml:trace>
  <inkml:trace contextRef="#ctx0" brushRef="#br0" timeOffset="305">0 1124 679 0,'0'0'176'16,"0"0"-50"-16,0 0 14 15,0 0-32-15,0 0-38 0,0 0-13 16,-5-8-37-16,54-14 6 16,34-5-16-16,20-3 19 15,16-3-21-15,0 5-7 16,-27 11 0-16,-31 13 0 16,-29 4-2-16,-27 0-71 15,-5 9-132-15,-13 20 53 16,-35 9-165-16</inkml:trace>
  <inkml:trace contextRef="#ctx0" brushRef="#br0" timeOffset="505">16 1348 332 0,'0'0'242'0,"0"0"-85"0,0 0 31 16,0 0-34-16,0 0-71 15,0 0 9-15,190-35 17 16,-74 9-7-16,9-7-26 15,-6-3-31-15,-15 3-4 16,-12 7-14-16,-21 3-16 16,-32 11-7-16,-18 10-4 15,-21 2-9-15,-2 0-118 16,-38 22-312-16</inkml:trace>
  <inkml:trace contextRef="#ctx0" brushRef="#br1" timeOffset="24294">2491 3410 495 0,'0'0'452'0,"0"0"-318"0,0 0 12 16,0 0-23-16,0 0-18 16,0 0-26-16,52-107-4 15,-49 85-26-15,-3 2-7 16,0 4-17-16,0 5-2 15,0 3-6-15,0 5 2 16,0 3-7-16,0 0-9 16,0 0-3-16,-8 0-15 15,-18 0 3-15,-1 11 11 16,-4 11-1-16,4 11-8 16,12 0 2-16,6 6-2 15,9 5 0-15,0 0-12 16,3-1 14-16,21 1-7 15,4-5-5-15,-6-4 10 0,-1-4 7 16,-10-1 2-16,2-8 0 16,-10-5-2-16,0-7-3 15,-3-6 4-15,0 1-6 16,-6 1 8-16,-25-1 1 16,-12 0 6-16,-2-5 0 15,2 0-7-15,7 0-1 16,11 0-87-16,13 0-91 15,12-10-85-15,12-15-185 16</inkml:trace>
  <inkml:trace contextRef="#ctx0" brushRef="#br1" timeOffset="24690">2974 3371 840 0,'0'0'278'0,"0"0"-68"16,0 0-55-16,0 0-53 16,0 0-28-16,0 0-30 15,-31-57-28-15,31 57-14 16,10-3-2-16,14 3-8 16,10 0 7-16,9 3 0 15,-9 27-2-15,-7 12 1 16,-12 15-4-16,-15 17-2 0,0 6 8 15,-37 3 2 1,-12-3 2-16,-5-15-3 0,1-14-1 16,19-22 1-16,13-13-1 15,13-12 4-15,8-4-3 16,0 0 4-16,0 0-1 16,0 0 2-16,14 0-2 15,20-15-4-15,15-4 3 16,15 4 0-16,-3 0-3 15,0 9 0-15,0 1-20 16,4 5-75-16,-1 0-180 16,0 0-326-16</inkml:trace>
  <inkml:trace contextRef="#ctx0" brushRef="#br1" timeOffset="25261">3744 3735 421 0,'0'0'705'16,"0"0"-559"-16,0 0-23 16,0 0-32-16,0 0-39 15,0 0-8-15,-125-70-7 0,122 68-10 16,3 2-7-1,0 0-4-15,0 0-12 0,0 0-4 16,22 0-13-16,23 0 9 16,19 0 4-16,15 8 3 15,-2 1-2-15,-6-4-1 16,-10-5 2-16,-9 0 2 16,-17 0-3-16,-6 0 0 15,-18 0 2-15,-7 0 3 16,-4 0 2-16,0 0 14 15,0-4 8-15,-7-14-5 16,-11-4-25-16,-6 0 0 16,-6 5 0-16,-1 3 0 15,0 4 1-15,7 3 3 0,12 3-4 16,8 1 2-16,4 3-2 16,0 0 2-16,0-3-4 15,0 3-2-15,21 0-7 16,10 3 4-16,12 19 7 15,-1 0 0-15,2 3 1 16,-1-1 2 0,-10 0-2-16,-5 3-1 15,-10-6 0-15,-12 0 0 16,-6 5-2 0,-6 1-13-16,-40 6-18 0,-15 1-71 0,-6-4-153 15,9 0-233-15</inkml:trace>
  <inkml:trace contextRef="#ctx0" brushRef="#br1" timeOffset="26296">5602 3641 317 0,'0'0'649'0,"0"0"-468"16,0 0-25-16,0 0-17 15,0 0-49-15,0 0-21 16,6-132-8-16,-6 107-28 16,-9 3-11-16,-6 5-5 15,-6 4-8-15,2 5-5 16,-2 4-4-16,-5 4-1 16,5 0-1-16,-3 0-2 15,-3 21 0-15,-1 14 3 16,1 9 1-16,14 0 0 0,7 2 0 15,6-10-2-15,0-2-1 16,32-9 0-16,7-10-4 16,7-10 1-16,-1-5 5 15,5 0-1-15,-11-1 2 16,-6-22 2-16,-5 2 0 16,-9-4 1-16,-8 0 1 15,-1-5 0-15,-10 2 1 16,0 3 1-16,0 9 7 15,0 5-7-15,0 8 10 16,0 3-6-16,0 0-10 16,0 0-4-16,-3 0-10 0,3 19 3 15,0 6 11 1,0 8 3-16,37-2-2 0,14-4-1 16,20-5 1-16,5-6-2 15,4-1-8-15,-11-8-30 16,-11 1-43-16,-21-4-129 15,-16-4-152-15,-13 0-540 16</inkml:trace>
  <inkml:trace contextRef="#ctx0" brushRef="#br1" timeOffset="26791">6298 3319 233 0,'0'0'737'16,"0"0"-564"-16,0 0 22 15,0 0-23-15,0 0-64 0,0 0-28 16,-106-122-34-16,106 122-17 16,0 0-13-16,0 0-15 15,0 20-1-15,0 22 0 16,0 13 4-16,0 5-4 16,0 3 2-16,3-2 3 15,5-4-4-15,2-4 0 16,-4-9 0-16,1-19 0 15,-4-12-1-15,0-10 3 16,-1-3-3-16,1 0 0 16,3 0-3-16,7-12 3 15,-1-12 5-15,7-6 1 0,-1 3-3 16,1 5-3 0,-5 8 0-16,7 9-1 0,5 5-1 15,3 0-5-15,5 0 4 16,1 13 1-16,-6 15-1 15,-7 5-1-15,-10-1 1 16,-9-1-1-16,-3 2-1 16,0-6 3-16,-24-2-1 15,-16-5-5-15,-9-10-13 16,-2-6-12-16,4-4-14 16,10 0-45-16,16 0-24 15,15-12-55-15,6-10-30 16,24-9-73-16,41-11-407 15</inkml:trace>
  <inkml:trace contextRef="#ctx0" brushRef="#br1" timeOffset="27159">6993 3473 939 0,'0'0'257'0,"0"0"-61"0,0 0-62 16,0 0-19-16,0 0-37 16,0 0-31-16,27-118-14 0,-27 102-5 15,0 4 1-15,0 4-13 16,-9 0 0-16,-13 4-16 16,-5 4-2-16,-10 0 1 15,-6 7-2-15,-2 29 2 16,-2 10-6-16,7 12 7 15,4 8 0-15,19 2 2 16,12-1-1-16,5-7-1 16,29-10-2-16,26-12 2 15,12-13 2-15,9-17 1 16,3-8-1-16,4 0 2 16,-7-11 0-16,-15-13 0 15,-21-1-4-15,-27-6-4 16,-13 1-35-16,-40-4-88 15,-37-3-262-15</inkml:trace>
  <inkml:trace contextRef="#ctx0" brushRef="#br0" timeOffset="5956">1957 69 892 0,'0'0'204'0,"0"0"-46"16,0 0-46-16,0 0-4 15,0 0-46-15,0 0-6 16,-25-69-22-16,23 69-17 16,2 0-17-16,0 14-6 15,-5 18 1-15,5 18 5 16,-2 8 7-16,2 8 3 16,0 8-9-16,0 1 1 15,0-1 1-15,0-8-1 16,0-11-1-1,9-14 1-15,3-14-1 16,1-10-1-16,-1-7-2 16,3-1 1-1,0-6 1 1,6-3 0-16,-2 0 1 16,2 0 6-16,0 0-6 0,-2 0 0 15,2 0-1-15,0-6 3 16,5 0-3-16,-2-4 1 0,3 5-1 15,-2-5 0-15,2 8-1 0,-3 0-2 0,2-1-13 16,-5 3-22-16,-7 0-14 16,-4 0-51-16,-10 0-113 0,0 0-181 15</inkml:trace>
  <inkml:trace contextRef="#ctx0" brushRef="#br0" timeOffset="7028">2681 536 570 0,'0'0'303'15,"0"0"-157"-15,0 0-3 16,0 0-15-16,0 0-20 15,-10-146-31-15,-4 127-15 0,-2 0-28 16,1 3 0-16,-9 5-13 16,2 2-10-16,-9 7-5 15,1 2-6-15,-1 0 0 16,-3 5-7-16,1 20-3 16,2 11 10-16,7 8-1 15,11 2 1-15,13 1 0 16,0-3-6-1,13-5-2-15,27-9 2 16,8-14-1-16,2-7 6 0,-2-9-6 16,-11 0 4-1,-9 0 3 1,-4-15 0 0,-11-6 1-16,-7-4 4 15,-6-4 4-15,0 6 3 16,0-2 5-16,0 11 0 15,0 3-6-15,-10 6 3 0,7 5-8 0,0 0-6 16,3 0-3-16,0 3-11 0,0 21 9 0,6 10 2 16,25 1 3-16,11-5-5 15,4-5 2-15,1-6 0 16,-8-13-6-16,1-6-5 16,-6 0 12-16,-4 0 2 15,-3-29 0-15,-5-5 2 16,-8-5 0-16,-4-5 1 0,-7 0-2 15,-3 3 9-15,0 5-3 16,0 14 3-16,-5 8-3 16,-3 11 0-16,8 3-7 15,0 0-2-15,0 12-14 16,0 26 5-16,22 14 10 16,12 0 1-16,3 1-1 15,2-7-1-15,-2-4-2 16,-7-9 0-16,-7-8-5 15,-15-12 1-15,-5-2-23 16,-3-8-20-16,-11-3-15 16,-33 0-23-16,-5 0 29 0,-3 0 20 15,12-8 35 1,11-3 2-16,13 5 3 0,10 4 1 16,6-1-1-16,0 3-1 15,0 0-5-15,19 0-1 16,11 0 0-16,9 0 6 15,4 0 1-15,-1 0 2 16,-2 0 0-16,0-20-2 16,-4-4 8-16,-4-5 10 15,-5-5 13-15,-6-5 13 16,-6-11 10-16,-12-5 3 16,-3-2-1-16,0-9-18 15,-3 5-2-15,-18 5-12 16,3 16-9-16,6 15 4 15,5 15-4-15,5 6-1 0,2 4-13 16,0 0-1-16,0 25-22 16,0 22 20-16,0 22 0 15,0 2 4-15,5 4-3 16,11-4 2-16,5-5-2 16,0-10-3-16,1-14-21 15,0-8-75-15,-10-15-120 16,-7-11-94-16,-5-8-313 15</inkml:trace>
  <inkml:trace contextRef="#ctx0" brushRef="#br0" timeOffset="7190">3221 503 500 0,'0'0'237'0,"0"0"-109"15,0 0-8-15,0 0-52 16,0 0-64-16,160-55 3 15,-81 47-7-15,1 5-19 16,-19 3-180-16,-13 0-562 16</inkml:trace>
  <inkml:trace contextRef="#ctx0" brushRef="#br0" timeOffset="9233">4196 790 645 0,'0'0'234'0,"0"0"-88"16,0 0 17-16,0 0-62 0,0 0-32 16,0 0 4-16,0-72-20 15,10 44-13-15,4-3-10 16,12-7-12-16,6-8-7 15,8-9-5-15,7-3-2 16,-2 7-2-16,-5 11 0 16,-13 18-4-16,-2 17 2 15,-11 5-4-15,5 8 0 16,-1 26-1-16,-2 6 2 16,-3-1 3-16,-5-4 3 15,-1-7-3-15,2-8-3 0,-4-10 3 16,3-7-1-1,-8-3 3-15,2 0-2 0,-2 0 7 16,0-8 4-16,0-11-7 16,0-9-2-16,-10 3-1 15,-8 0-1-15,0 1 1 16,-6 4-1-16,2 7 0 16,1 4-4-16,0 7 3 15,-1 2-7-15,4 0 5 16,0 8-6-16,5 24 8 15,4 10 0-15,9 8-1 16,0 2 0-16,0 0 2 16,13-2 0-16,17-12 0 15,4-8 2-15,6-10-1 0,2-12-1 16,6-8 0-16,5 0 0 16,-4-31 6-16,0-9-6 15,-7-10 4-15,-8-10-1 16,-3-9 1-16,-14-8 8 15,-7-1-6-15,-10 2 4 16,0 13 6-16,-10 13-3 16,-14 17 13-16,6 13-10 15,6 10-2-15,2 10-2 16,8 0-10-16,-4 8-2 16,-4 39-8-16,4 19 8 15,1 8 0-15,5 8 0 16,0-2 0-16,0-2 2 15,8-7-2-15,8-14 0 0,-1-13-2 16,0-16-4-16,-3-14-6 16,-2-9-1-16,7-5 7 15,2 0 1-15,9-13 5 16,2-15 4-16,-2-3-1 16,-4 4-2-16,0-7 0 15,2 5-1-15,-5 7 0 16,-7 8 0-16,-7 9-2 15,-1 5-2-15,0 0-4 16,4 16 4-16,1 12-2 16,2 2 5-16,0-5 1 0,1-1 0 15,1-4 0-15,-2-9-1 16,3-6 0-16,5-5 0 16,0 0 2-16,6 0 0 15,4-16 1-15,-4-9-1 16,4-2 0-16,-7-7 0 15,3 2 0-15,-1-7 0 16,-2 6-1-16,0 8 0 16,-11 12 0-16,2 13 0 15,-3 0-7-15,1 0 2 16,2 18 2-16,-1 10 0 16,-4 5 2-16,2-1 0 15,0-1 2-15,1-8-3 16,1-8 4-16,-4-6-2 15,-4-6 0-15,-6-3 1 0,0 0 1 16,0 0 1-16,0-25 4 16,0-8-5-16,-11 0-2 15,-8 3 5-15,-6 2-2 16,3 6-1-16,-2 9 0 16,6 7-1-16,-3 6-1 15,2 0 0-15,1 0-4 16,2 28 2-16,2 13 0 15,4 9-2-15,10 2 5 16,0 0-1-16,0-6 0 16,13-10-5-16,11-8 5 15,3-13-3-15,1-14 4 0,2-1-5 16,-5 0 5-16,0-1-1 16,-7-26 2-16,-2 0 1 15,-8-6-1-15,-2 1 6 16,-6 1-4-16,0 7 1 15,0 7-1-15,0 9 4 16,0 5 0-16,0 3-4 16,0 0-4-16,0 0-5 15,0 11-5-15,0 19 10 16,0 3 1-16,0 3-1 16,0-3 1-1,12-3-2-15,1-8 2 16,-1-8-2-16,0-5 0 0,-3-9-3 15,6 0 2-15,4 0 2 16,8-28 2-16,1-11 1 16,-1-5-1-16,-6 0 1 0,-2-2 3 15,-4 2-2 1,1 2-4-16,-5 12 6 0,-1 11-4 16,-4 10-2-1,-3 9-2-15,7 0-1 0,5 0-5 16,-1 28 1-16,5 13 5 15,-9 7 2-15,-7-2-1 16,-3 1 0 0,0-9-1-16,2-8 1 15,4-8 0-15,4-11-1 0,3-5 0 0,1-6 1 16,7 0 1-16,10 0 1 16,3-23 2-16,-4-6-1 15,-1-2 0-15,-15-4 1 16,-4-5 1-16,-10-2 3 15,0 0-6-15,0 1 3 16,0 7-1-16,-10 13 0 16,1 7-2-16,4 8 0 15,0 3-1-15,5 3-2 16,0 0-5-16,0 3-7 16,7 25 6-16,15 10 6 15,2 2-1-15,4 3-3 16,-7 1 1-16,1-6 1 15,-8-5-6-15,-1-6-14 0,-4-4 12 16,-6-6 5-16,-3-7 4 16,0-1 0-16,0-7-5 15,-28-2-12-15,-20 0-38 16,-23 0-135-16,-6 0-312 16</inkml:trace>
  <inkml:trace contextRef="#ctx0" brushRef="#br0" timeOffset="10796">7368 495 908 0,'0'0'215'0,"0"0"-49"15,0 0-30-15,0 0-35 16,0 0-33-16,-18-140-20 16,18 112-14-16,3-2-20 0,15 3-5 15,4 2-2 1,-4 11-5-16,-2 6-2 0,-8 8 0 16,5 0-4-16,5 13 3 15,3 26 1-15,1 13 0 16,-4 9 0-16,-5 2 0 15,1-3 3 1,-11-6-3-16,4-11 0 0,-1-19-2 16,-3-10 2-1,-1-11 0-15,3-3 1 16,0 0 1-16,7 0 0 0,3-15 1 16,6-19 0-16,8-11 1 15,1 1-2-15,-2-2-2 16,2 5 1-16,-6 5 1 15,-6 13-2-15,-5 13-1 16,-7 7 1-16,-6 3-2 0,10 0-2 16,-2 0-8-16,8 25 11 15,2 9 1-15,1 3-1 16,-4 2 1-16,4-6 1 16,-1-5-1-16,0-11 0 15,-1-5 0-15,2-4-3 16,-1-8 3-16,4 0 0 15,3 0 1-15,2-10 0 16,0-12 2-16,1-11-3 0,-1-3 3 16,2-3-1-1,0-2 0-15,0 11-2 0,-2 8 0 16,-9 11-3-16,0 11 2 16,1 0-3-16,-4 0 1 15,-6 22 2-15,1 8-6 16,-4 5 7-16,-4-4 0 15,4-9 1-15,1-8-1 16,-1-6-6-16,-6-8 6 16,0 0 3-16,0 0 0 15,0 0 5-15,0-6 3 16,0-18-9-16,-19-6-1 16,-5-1 0-16,-4 7-1 15,-2 1 1-15,-1 10 0 16,4 2 0-16,-1 8-1 15,4 3 0-15,0 0-4 16,5 14 1-16,3 22 1 16,5 11-1-16,7 2 2 15,4-3 1-15,0-4-3 0,0-9-2 16,25-6 3 0,2-7-4-16,7-9 0 0,-4-9-6 15,1-2 9-15,-7 0 3 16,-5-10 1-16,-1-18 0 15,-8-5 0-15,-10-3 1 16,0-8 3-16,0 5 2 16,-10 1 1-16,-14 2-2 0,-4 15 0 15,4 4 4-15,2 9-5 16,7 8-5-16,4 0-4 16,1 10-5-16,4 24 8 15,6 4 1-15,0 4-1 16,18-1 0-16,28-6-1 15,9-7 1-15,6-11 1 16,7-9 0-16,-1-8 1 16,-9 0-1-16,-6-8 2 15,-9-20-1-15,-14-5 2 16,-7-9 1-16,-7-4 2 16,-12-9 10-16,-3-8 0 15,0-6-1-15,-8 5-2 16,-8 15 1-16,3 16-4 15,5 20-3-15,5 7 8 0,3 6-12 16,0 0-3-16,-3 0-8 16,3 42-8-16,0 21 16 15,0 11 2-15,0 3-2 16,0-4 1-16,14-4-2 16,9-8-6-16,-2-11-17 15,1-9-20-15,-4-11-30 16,-4-10-20-16,-7-15-73 15,-7-5-127-15,0 0-233 16</inkml:trace>
  <inkml:trace contextRef="#ctx0" brushRef="#br0" timeOffset="11004">8463 386 630 0,'0'0'299'0,"0"0"-172"16,0 0-5-16,0 0-3 15,0 0-62-15,177-45 1 16,-98 40-20-16,1-1-24 16,-17 6-14-16,-14 0 0 15,-18-3-145-15,-16-2-250 16</inkml:trace>
  <inkml:trace contextRef="#ctx0" brushRef="#br0" timeOffset="12817">9360 548 921 0,'0'0'125'0,"0"0"13"16,0 0-28-16,0 0-48 15,0 0-31-15,0 0 8 16,58 2-16-16,-8-22-17 16,1-1 5-16,1-1 8 15,-9 5 6-15,-15 2 0 0,-17 0-9 16,-4 3 16-1,-7-1 2-15,0-1-9 0,0-1-15 16,-15 3-2 0,-9-2-6-16,-5 9-2 0,-5 2-2 15,5 3-1 1,0 0 3-16,2 3-1 0,9 22 0 16,2 10 1-16,8 5-2 15,8 5-1-15,0 3 2 16,8-2 0-16,32-6 1 15,15-9 0-15,19-11 1 16,8-18 0 0,13-2-1-16,-3-2 3 0,-9-24-1 15,-14-1 2-15,-14-3-3 16,-12-8 0-16,-12-1 1 16,-15 1 4-16,-11-1-1 15,-5 3 15-15,0 10-1 0,-18 5-5 16,-19 5-9-16,0 8 3 15,4 8-7-15,-3 0-1 16,4 0-2-16,6 16-4 16,4 13 5-16,10 0-3 15,12 1 0-15,0-5 0 16,9-5-4-16,18-7 3 16,10-7-3-16,0-1 2 15,-10-5 6-15,-9 0 0 16,-12 0-1-16,-2 0 0 0,-4 0 1 15,0 3 0 1,0 5 0-16,0 9-5 0,0 10-2 16,0 14 7-16,0 8 11 15,0 4-7-15,0-3 3 16,0-7-2-16,0 1-3 16,0-2 3-16,0-1-1 15,0-9-2-15,0-9 0 16,0-12 0-16,0-11-1 15,0 0 7-15,0 0-4 16,0-30 22-16,17-30 7 16,17-23-28-16,6-11-1 15,3 7-1-15,-7 12-1 16,-4 20-1-16,-8 20-1 0,-9 12-1 16,-6 10 0-1,-2 5 0-15,-1-1-1 0,-6 9 2 16,0 0-4-1,5 0-6-15,5 6-7 0,-1 27 10 16,1 11 4-16,-5 2-4 16,-5 1 7-16,0-5 1 15,0-10-1-15,6-9-4 16,1-12 2-16,-1-9-2 16,-1-2 0-16,-2 0 4 15,10 0 2-15,5-5-1 16,4-26-1-16,2-5 5 15,0-2-4-15,-1-3 3 0,-5 5 1 16,-7 8-4 0,-1 12 2-16,-7 10 0 15,0 6 0-15,-3 0-3 0,8 0-6 16,5 4-7-16,3 23 13 16,5 6 2-16,3-3-2 15,7-2 1-15,2-6-1 16,11-7 0-16,-2 0 1 15,-5-12 3-15,-7-3-4 16,-2 0 2-16,-6-12 1 16,-8-11 3-16,-2-11-4 15,-12 4 5-15,0-3-6 0,-5 0 3 16,-26 5-4 0,-6 6 0-16,7 9 0 15,6 4-1-15,5 9-1 16,4 0-1-16,5 0-2 15,-1 25-1-15,4 10 5 16,1 1 0-16,3 1-2 0,3-5-6 16,0-4 1-16,0-9-12 15,3-8-1-15,15-5 7 16,1-6 11-16,-1 0 3 16,1 0 2-16,-4 0 0 15,-1-12-1-15,-4-1 0 16,2 2 1-16,-5 3 1 15,-2 5-1-15,8 0-2 16,-2 3-2-16,5 0-1 16,5 0 3-16,8 0-3 15,-2 8 2-15,9 3 1 0,-2-5 0 16,2-6 1-16,-2 0 1 16,-6 0-1-16,2-22 1 15,-6-17 3-15,-5-10 2 16,-7-9 10-16,-9-11 1 15,-3-5 4-15,0 5-3 16,0 9-3-16,-15 13-2 16,0 16-2-16,3 12 1 0,2 11 3 15,7 3-4-15,0 5-11 16,-8 13-1-16,1 40-14 16,4 21 14-16,6 8 2 15,3-2-2-15,39-8 0 16,4-18 1-16,6-12 1 15,1-17 0-15,2-12-1 16,-12-7-1-16,-19-6-94 16,-24-19-240-16</inkml:trace>
  <inkml:trace contextRef="#ctx0" brushRef="#br1" timeOffset="20407">2613 1722 978 0,'0'0'176'0,"0"0"-23"15,0 0-23-15,0 0-26 16,0 0-38-16,0 0-13 16,18-135-22-16,-18 123 2 15,0 5-8-15,0-4-5 16,-8 4-8-16,-8 0-10 15,-14 4-2-15,-4 3 0 16,-8 0-3-16,-1 0-1 16,12 10-1-16,10 13 5 15,8 2-7-15,13 8-2 16,0 8-7-16,10 5 8 0,27 7-2 16,3-1 6-1,5 3 3-15,-3-3-2 0,-2-4-3 16,-9-5 5-16,-9-7-1 15,-7-5 2-15,-9-15-1 16,-6-5-4-16,0-3 1 16,-6 0 0-16,-33-2 4 15,-17 0 2-15,-2-6 1 16,9 0 4-16,6 0-7 16,9 0-5-16,13-12-15 15,12-4-37-15,9-3-43 16,0-9-110-16,53-11-52 15,22-4-271-15</inkml:trace>
  <inkml:trace contextRef="#ctx0" brushRef="#br1" timeOffset="20955">2971 1705 918 0,'0'0'173'15,"0"0"-23"-15,0 0-48 16,0 0-23-16,0 0-28 16,0 0-17-16,83-80-10 15,-35 56 9-15,-4-2 0 0,-12 8 4 16,-10 4-4-16,-12 5-3 16,-8 8 0-16,-2 1-3 15,0 0-5-15,0 0-11 16,0 0-2-16,0 0-9 15,0 0-6-15,0 20-7 16,0 19 0-16,0 16 13 16,0 14 4-16,0 0 0 15,0-1-3-15,0-4 1 16,6-9-1-16,4-14-1 16,-1-8 1-16,-7-14-1 15,3-11 2-15,-5-5-2 16,0 0 1-16,0-3-1 0,0 0 0 15,-19 3-6 1,-18 3 6-16,0-4 9 0,3 0-7 16,13-2 2-16,16 0-2 15,2 0-2-15,3 0 4 16,0 0-8-16,0 0 1 16,11 0-1-16,29 0-6 15,7 0 10-15,11 0 2 16,0 0-2-16,-4 0 1 15,4 4-1-15,-3-4 0 16,3 0-7-16,-8 0-47 16,-11 0-34-16,-12 2-140 0,-18 4-272 15</inkml:trace>
  <inkml:trace contextRef="#ctx0" brushRef="#br1" timeOffset="21579">3921 2041 580 0,'0'0'326'0,"0"0"-213"0,0 0-10 16,0 0-3-16,0 0-29 16,0 0-15-16,31-17 2 15,6 10-8-15,6 3-9 16,8-1-15-16,7-4 14 16,0 1-5-16,-8 0-12 15,-8-3-8-15,-8 5-6 16,-15-5-6-16,-8 5 4 15,-1 4-5-15,-10-1 6 16,0 3-4-16,0-8 4 16,0-4 9-16,-16-1-11 15,-8-3-4-15,3 3 0 0,-5-1-2 16,5 2 0-16,3 4 0 16,3 3 5-16,8 2-1 15,5 1-4-15,2-2 3 16,0-2-1-16,0 4-2 15,0 2 0-15,5 0-3 16,24 0-7-16,10 0 10 16,12 8 2-16,5 9-1 15,-4 5-1-15,-7 3 1 16,-11 0-2-16,-9 5 1 16,-13-8-1-16,-12 5-4 15,0 6 0-15,-24 0 0 16,-28 0 1-16,-12-6-36 15,9-4-39-15,12-4-92 16,15-2-170-16</inkml:trace>
  <inkml:trace contextRef="#ctx0" brushRef="#br1" timeOffset="22628">5737 2090 929 0,'0'0'220'0,"0"0"-81"15,0 0 38-15,0 0-60 16,6-173-46-16,-28 139-31 16,-2 4-10-16,-1 9-8 15,1 4-3-15,2 6-8 16,4 8-4-16,0 3-3 16,-1 0-4-16,1 6-6 15,-4 27 1-15,4 14 5 16,9 4 0-16,9 2-1 15,0-6-3-15,12-6-4 16,25-13-2-16,0-9-10 16,-1-8 6-16,-4-11 8 15,-3 0 6-15,-5-3 4 16,-5-19-2 0,-6-6 5-16,-8-2 2 15,-2 5-3-15,-3 4 10 16,0 6 3-16,0 13-5 0,0-1-10 15,0 3-4-15,0 0-7 0,0 0-2 16,10 20-9-16,8 10 18 16,7 5 1-16,9-1 1 15,8-10-2-15,1-4 0 16,6-7 0-16,2-7-1 0,-4-6 0 16,-2 0-3-16,-11 0 3 15,-4-14-3-15,-6-14 3 16,-8-8 1-16,-3-10 3 15,-11-9 0-15,-2-12-2 16,0-4 2-16,0-3 0 16,-8 11 2-16,-8 14 10 15,1 15 1-15,2 13-3 16,4 13 2-16,4 2-4 16,5 0 1-16,-4 3-6 15,4 1 3-15,0 2-4 16,0 0 1-16,0 0-4 15,0 0-2-15,0 0-4 16,0 11-7-16,0 34-7 16,0 22 18-16,0 16 5 15,0-1-3-15,0-4 0 16,22-7-1-16,5-16-2 16,-3-15 3-16,-5-16-3 0,-7-14 1 15,-3-7-2-15,-6-3 0 16,-3 0 2-16,4 0 0 15,-1 0 3-15,3-5 7 16,2-18-1-16,5-9-8 16,2-1 1-16,4 3-1 15,-4 2 0-15,0 6 0 16,-3 11-1-16,1 11-4 16,6 0-10-16,-2 8-2 15,8 20 5-15,-6 8-1 16,-5 2-1-16,-4 3 3 0,-5-5 0 15,-5-3 10-15,0-6 0 16,0-10-4-16,0 0 0 16,0-7-2-16,-24 1-3 15,-18-4-13-15,-11-6-30 16,-8-1-50-16,9 0 5 16,9 0-46-16,19 0-51 15,24 0-111-15</inkml:trace>
  <inkml:trace contextRef="#ctx0" brushRef="#br1" timeOffset="23273">7025 2098 1053 0,'0'0'145'16,"0"0"11"-16,0 0 0 0,0 0-68 15,0 0-18 1,0 0-29-16,26-120-7 0,-26 103-14 16,-21 0-11-16,-2 3-4 15,-7 8 2-15,-4 6-6 16,4 0-2-16,-4 0-4 15,3 29 2-15,4 11 1 16,3 11 2-16,6 3-2 16,11 1 3-16,7-2-1 15,0-6 1-15,12-12-1 16,15-11-5-16,10-15 2 16,0-9 3-16,3 0 0 15,-6-3 8-15,0-27-7 16,-7-9 9-16,-3-10-2 0,-6-8 8 15,-2-13-3 1,-10-10 9-16,-6-6-6 0,0-6-5 16,0 10 5-1,0 12-10-15,-19 15-2 0,1 17 5 16,3 13-8 0,3 13 2-1,6 5-3-15,3 7 0 0,3 0-5 0,0 14-4 16,0 47-11-16,0 29 20 15,0 20 3-15,0-4-1 16,27-14 2-16,13-12-3 16,15-20-1-16,12-12 3 15,15-18-1-15,10-14-1 16,3-13-1-16,-16-3-4 16,-18 0-13-16,-34 0-15 15,-27 0-40-15,0-17-69 16,-54-15-416-16</inkml:trace>
  <inkml:trace contextRef="#ctx0" brushRef="#br2" timeOffset="60519">9598 2420 614 0,'0'0'254'0,"0"0"-165"16,0 0 7-16,0 0 42 15,0 0 9-15,0 0-41 16,0 0-39-16,-3 2 2 15,3-2-26-15,0 0-6 16,0 0 6-16,0 0-12 16,0 0-1-16,10-19-6 15,6-5-8-15,11-18-7 0,15-13 5 16,22-15-11 0,25-22 6-16,12-18-6 15,-3-8 0-15,5-6-1 16,-16 11 0-16,-18 17-2 15,-14 27 1-15,-21 20 1 0,-15 13 2 16,-8 15-2-16,-7 4 5 16,2 0-3-16,3 3 3 15,-2 1-2-15,1-1-5 16,-5 6 3-16,0 5-3 16,-3 1 1-16,0 2 1 15,0 0-2-15,0 0 1 16,0 0 0-16,0 0 2 0,0 0-1 15,0 0-1 1,0 0-1-16,0 0 1 0,0 0 0 16,0-3-1-1,0 3 0-15,0 0 0 0,0 0 0 16,0 0-3-16,0 0 2 16,0 0-3-16,4 0-1 15,10 0 2-15,33-9-7 16,35-5 10-1,37-2 7-15,27-4-6 16,7 7 0-16,3 5-2 0,-3 5 3 16,-2 3-1-1,-5 0-1-15,-9 0 2 0,-12-3-2 16,-20-1 1-16,-14-3 0 16,-15 2-1-16,-5 5-2 15,-7 0 2-15,-3 0 0 16,-9 0 1-16,-9 0 0 15,-4 0-1-15,-5 3-2 0,0 7 1 16,2-1-2 0,-2-4 6-16,-7 1-3 15,-2-1 0-15,-9-5-1 0,-10 0 1 16,-1 0-1-16,-5 0 1 16,0 0 1-16,0 0-1 15,0 0 0-15,0 0 1 16,0 0-1-16,0 0 0 15,0 0-2-15,3 0 1 16,-3 0-1-16,3 0 2 16,1 0 2-16,-4 0-2 0,0 0 1 15,0 0-1-15,0 0 1 16,0 0 0-16,0 0-1 16,0 0 0-16,0 0 0 15,3 0 0-15,-3 0 1 16,0 0 0-16,0 0-1 15,0 0 2-15,0 0-2 16,0 0 2-16,0 0-2 16,0 0 1-16,0 0 0 15,0 0 2-15,0 0-3 16,0 3-3-16,0-3-3 16,0 6-28-16,0-1-36 15,-7 3-33-15,-2 6-127 16,-3 2-208-16</inkml:trace>
  <inkml:trace contextRef="#ctx0" brushRef="#br2" timeOffset="61042">12498 1090 781 0,'0'0'237'0,"0"0"-103"0,0 0-25 16,0 0 13-16,0 0-33 16,0 0-30-16,-58-95-9 15,58 93-17-15,0 2-9 16,0 0-11-16,0 0-6 0,0 0-7 16,0 0-5-1,10 0 2-15,27 0 3 0,21 13 1 16,9 15 7-1,-1 2-2-15,-3 0-3 16,-12 4 4-16,-5 1-2 16,-10-4 2-1,-5-7-2-15,-13-4-2 16,-5-7-2 0,-13 4-1-16,0 4-7 15,-41 10 7-15,-34 10-2 16,-30 6 2-16,-7 3-102 15,10 2-212-15,17 3-520 16</inkml:trace>
  <inkml:trace contextRef="#ctx0" brushRef="#br2" timeOffset="63036">9587 2458 153 0,'0'0'152'0,"0"0"-5"16,0 0-12-16,0 0-30 15,0 0-1-15,0 0-22 16,0 0-7-16,3 0-7 15,15 0-9-15,0-2 0 16,12-4-18-16,1 6-21 16,9-3-7-16,15 1-2 15,19 2-3-15,14-6 8 16,13-2-1-16,2 3-11 16,2-3 6-16,1-4-8 15,5 4 5-15,8-3 3 16,-3-3-2-1,-3 4 0-15,-12-2-2 0,-3 4 2 16,-10-3-2-16,-2 2 5 16,-4 4-7-16,-8-1 1 15,-7 6-3-15,-6-4 2 16,-3 0-4-16,0 4 2 0,-3-2 3 16,3-2-5-16,-7 4 4 15,-4 0-3-15,-7 0 1 16,-3 0 6-16,-7 0-6 15,1 0 1-15,-2 0 6 16,3 0-5-16,2 0 0 0,-5 0-1 16,8 0 1-16,0 0 1 15,3 0-4-15,0 0 1 16,-6 0 5-16,2 0-6 16,-12 0 4-16,-2 0-5 15,-7 0 5-15,-3 0-3 16,9 0-2-16,-5 0 3 15,5 0 4-15,-3 0-7 16,-2 0 6-16,-1 0-2 16,-9 0-1-16,3 0 2 15,1 0-5-15,-2 0 3 16,8 0 5-16,-6 0-6 16,4 0 8-16,-2 0-6 15,1 0 3-15,-1 0-2 16,-3 0 0-16,3 0 0 15,3 0 4-15,1 0-1 0,0 0 1 16,-2 0 2-16,-4 0-8 16,-2 0 2-16,-1 0 3 15,-4 0-3-15,-3 0-4 16,3 0 6-16,-3 0-1 16,3 0 1-16,7 0-1 15,-2 0 2-15,8 0-4 16,-3 0-3-16,-2 0-1 15,2 0 2-15,-5 0-2 16,8 0 0-16,-1 0 0 16,-3 0 2-16,-2 0-2 15,-2 0 0-15,-1 0 1 0,-4 0-1 16,-3 0 2-16,0 0-1 16,3 0-1-16,-3 0 1 15,0 0 2-15,3 0-3 16,-3 0 0-16,0 0 2 15,0 0-1-15,0 0 1 16,0 0 8-16,0 0-8 16,0 0 3-16,0-2 1 15,0-3 0-15,0-1 1 16,0-7-4-16,-9-2-3 16,-12-4-6-16,-7 0 2 0,-2-2-3 15,-4 4 6-15,7 0 2 16,4 9 2-16,15-3-3 15,-2 9-1-15,10-4 1 16,0 3 3-16,-3 3-1 16,3-6 6-16,0 6-6 15,0-2-1-15,0 2 0 16,0 0 0-16,0-3-1 16,0 3 0-16,0 0 0 15,0 0 0-15,0 0-2 16,0 0 1-16,3 0-7 15,19 0 4-15,5 0 4 16,13 3 4-16,5 10 2 16,-1 1-2-1,2 3-1-15,-4-4 2 16,-5 4-4-16,-3 0 3 16,-10-5-1-16,-12 6-3 15,-8-2 0-15,-4 6-5 16,-29 11-7-16,-31 14-42 0,-26 0-132 15,-6-1-261-15</inkml:trace>
  <inkml:trace contextRef="#ctx0" brushRef="#br2" timeOffset="65540">9547 2586 269 0,'0'0'138'0,"0"0"-17"0,0 0-21 15,0 0-6-15,0 0-24 16,0 0 22-16,0-42-12 15,0 42-19-15,0-3-5 16,0 3-2-16,0-3-6 16,0 0-2-16,0 0-8 15,0 3-2-15,3-2-3 16,-3 2-2-16,6 0-6 0,-6 0-1 16,2 0-10-16,5 0-5 15,2 0-3-15,1 0 5 16,4 0 8-16,2 0-4 15,5 5-7-15,10 12 2 16,6 8 8-16,8 1 2 16,11 3-5-16,7 1 5 15,11 0-2-15,0 1-5 16,-2 2 0 0,-7-1-7-16,-11 3-1 0,-1-3 1 15,-4-2-1 1,-6-3-2-16,-4 1-1 15,-2-7 5-15,-4-1-5 16,-2-4 0-16,-4 1 1 0,1 0-1 16,-4-4 0-16,-5-1 0 0,-1-2 0 15,-2-1-2-15,-5-4 1 16,-1 3 4-16,-4-5-5 16,-3 3-3-16,-1-4 3 15,-2-2 6-15,0 0-6 16,0 0 0-16,0 3 1 15,0-3-1-15,0 0 1 16,0 0 0-16,0 0-1 16,5 3 0-16,0 3 0 15,4-1 0-15,1 3 2 16,1 0-1-16,-1-2 0 16,-4-1-1-16,-1-2 0 0,3 2 1 15,-6-2-1 1,1 3 0-16,3 2 0 0,1 0 1 15,-1 3-1-15,2-1 1 16,2-1-1-16,-1 2 1 16,0-2-1-16,-3-1 2 15,-3 0-1-15,7-2 0 16,-7 2-1-16,2-3 1 16,2 1-1-16,-1-3 0 15,-3 3 1-15,0-4 0 16,0 1-1-16,1-3 0 15,-4 0 1-15,0 0 0 16,0 0-1-16,0 0 2 0,0 0 2 16,0 0-2-1,0 0-1-15,0 0 2 0,0 0-1 16,0 0-2-16,0 0 3 16,0 0-2-16,0 0 0 15,0 2-1-15,0-2-2 16,0 0 1-16,0 0 2 15,0 0-2-15,0 0 2 16,0 0-2-16,0 0 2 16,0 0-2-16,0 0 1 15,0 0-2-15,3 0 2 16,2 0-3-16,8 0 3 16,8 0 0-16,4 0 3 15,1 0-3-15,8 0 2 16,6-7-2-16,10-4 1 15,-2-1-1-15,2 7 2 0,-2-1-2 16,-6 4 0-16,-2 2 0 16,0-4 0-16,-1 4-2 15,8 0 2-15,4 0 0 16,7 0 0-16,8 0 2 16,0 0-2-16,1-2 1 15,-2-1-1-15,-7 3 2 16,-10-2-2-16,-8 2 0 15,-6 0 0-15,0 0 0 16,-7 0 0-16,4 0 2 16,-1 0-5-16,1 0 6 0,4 0-6 15,-3 0 3 1,-1 0 0-16,-1 0 3 0,-6 0-3 16,1 0-4-1,-1 0 4-15,-2 0 0 0,-1 0 0 16,-3 0 0-16,4 0 2 15,2 0-2-15,4 0-4 16,2 0 4 0,4 0 0-16,-3 0 0 15,-1 0 0-15,-2 2-3 16,-4-2 3-16,-5 3 1 16,-5-1-1-1,1-2 0-15,1 0 0 0,2 0 2 0,1 0-2 16,5 0 0-16,4 0 2 0,-1 0-4 15,0 0 2 1,-1 0-1-16,-8 0 1 0,-4 0 2 16,-7 0-2-16,-4 0 0 15,0 0 1-15,-3 0 5 16,0 0-6-16,3 0 1 16,-3 0 2-16,0 0-3 15,0 0-3-15,0 0 3 16,0 0 3-16,0 0-3 15,0 0 0-15,0 0 4 16,0 0-2-16,0 0-2 16,0 0 0-16,3 0 2 15,-3-2 1-15,0-3-3 0,0-7 2 16,0 1 0-16,0-2-2 16,0-4 1-16,0 1-1 15,-19-3-2-15,-2-4 0 16,-3 2 2-16,0-1 0 15,5 5 0-15,7 0 2 16,6 9-2-16,0 3 1 16,6 2 0-16,-4 0-2 15,1 1 1-15,0 2 0 16,3 0 0-16,0 0 2 16,0 0-2-16,0-4 0 15,0 4-3-15,0 0-1 0,0 0 3 16,0 0-1-16,10 0-4 15,12 0 6-15,2 0-2 16,-3 0 4-16,0 15-4 16,3 0 3-16,5 5-1 15,-2 2 1-15,1-3 0 16,-4 0 5-16,-6-2-5 16,-3 0 6-16,-6-3-5 15,-9 2-1-15,0 6-2 16,-18 6-4-16,-40 8 0 15,-21 2-65-15,-6-2-284 16</inkml:trace>
  <inkml:trace contextRef="#ctx0" brushRef="#br2" timeOffset="67506">13519 984 413 0,'0'0'592'0,"0"0"-441"16,0 0 4-16,0 0-15 15,0 0-37-15,0 0-30 16,0 0-11-16,3-71-18 16,-3 71-19-16,0 0-9 15,0 0-7-15,0 0-9 16,0 22 0-16,7 19 0 15,-4 17 9-15,2 2-6 16,-2 6 3-16,-3-5-6 0,0-3 2 16,0-6 4-16,0-11-6 15,0-10-2-15,0-10-23 16,0-6-41-16,0-11-79 16,0-4-113-16,-11 0 7 15,-2-10-149-15</inkml:trace>
  <inkml:trace contextRef="#ctx0" brushRef="#br2" timeOffset="71203">13320 963 655 0,'0'0'187'16,"0"0"-54"-16,0 0 8 0,-45-146-10 16,45 115-42-16,21 5-13 15,19 5-35-15,5 8-25 16,5 10-6-16,1 3-7 15,4 3 1-15,-5 25-3 16,1 10 2-16,-2 11-3 16,-6 6 1-16,-9 6-1 15,-23 5 1-15,-11 3-1 16,0-2-3-16,-21-2 2 16,-12-10-3-16,-3-9-5 15,7-12-29-15,11-15 15 16,12-5 16-16,6-3 3 15,0-3-1-15,0 3 1 16,16-3 4-16,18 1 0 16,8-7 1-16,9-2 1 0,5 0 1 15,5 0 0-15,-3-2 3 16,0-18 0-16,-6-2 2 16,-12-3 4-16,-10 1 0 15,-15-7 7-15,-9 1 0 16,-6 2 9-16,0-2-17 15,-9 8 7-15,-18 6 0 16,-4 8 5-16,-3 1-12 16,5 7 0-16,4 0-9 15,7 0-2-15,5 23-2 0,13 7 0 16,0 6 1 0,13 0 1-16,22-1 0 0,9-4-5 15,7-9 2-15,2-8 3 16,2-9-3-16,-7-5 3 15,-5 0-2-15,-6 0 5 16,-9-9-4-16,-7-1 3 16,-9-7 0-16,-5 1 6 15,-4-2-1-15,-3 0 8 16,0 2 15-16,0 1 7 16,0 7-16-16,0 3-4 15,0 5-2-15,0 0-6 16,0 0-9-16,0 11-6 15,-10 25-2-15,7 13 8 16,-3 9 0-16,6 0 0 0,0 3 1 16,0-2-1-16,-3-4 1 15,0-8 1-15,-1-16-2 16,4-12 1-16,-3-14-1 16,3-5 0-16,0 0 0 15,0 0 1-15,-2 0 7 16,-7-22-2-16,2-16-1 15,1-17-4-15,1-11-1 16,2-8 0-16,3-9 0 16,0 4 0-16,0 5 1 15,0 18-1-15,0 21 1 16,0 15 1-16,0 16-4 0,0 4-1 16,8 0-2-16,11 0-4 15,2 0 4-15,10 17 2 16,-4 11-1-16,-3 8-2 15,-5 3-6-15,-12-5-5 16,-7 3-12-16,0-3-9 16,-10-5-10-16,-14-3 10 15,5-7-6-15,9-6 7 16,10-5 12-16,0-2-12 16,0-1 26-16,29-5 5 15,5 0 4-15,5 0 4 16,4-21-2-16,5-13 3 0,5-9 10 15,-5-7 6-15,-9 1 17 16,-7-6 20 0,-14 0-9-16,-5-9-13 0,-13 1-10 15,0 0 23-15,-7 5-34 16,-20 14 0-16,-2 11-3 16,8 16 7-16,7 9-3 15,4 8-5-15,10 0-2 16,-6 0-7-16,-4 25-8 15,2 30 3-15,-2 25 5 16,10 8 0-16,0 2 1 16,0-2-2-16,13-13 4 15,11-15-5-15,0-21 2 0,2-18-5 16,-2-9 2 0,0-12 1-16,0 0 2 0,13-6 0 15,0-30 4-15,9-10 1 16,-3-7-3-16,-11-4-2 15,0 4 3-15,-5 4 0 16,-2 7-1-16,-7 18-2 16,-6 10 0-16,-5 14-1 15,7 0-5-15,2 0-5 16,2 22 9-16,6 17 1 16,-5 5-1-1,-4-1 2-15,-2-1 1 16,-5-9 1-16,5-11-2 15,-7-9-1-15,0-4-1 16,-4-9-1 0,-2 0 0-16,5 0 3 0,-2 0 3 0,-3-24 1 15,0-4-1-15,0-3-3 16,0 4 6 0,-13-1-6-16,-6 9 0 15,-2 2 0-15,3 4 2 16,-4 7-2-16,4 1 0 15,2 5 0-15,-2 0-5 16,7 5 0-16,1 31 2 0,1 11 2 0,9 6 0 16,0 1-1-16,0-10 2 15,0-8-4-15,19-14-7 16,5-10 0-16,-3-10 0 0,0-2 6 16,0 0 2-1,-2 0 3-15,-6-19 6 0,-1-4-2 16,-6-4-1-16,-3-3 2 15,0-1 9-15,0 4 7 16,-3 5-14-16,0 9-4 16,0 4 0-16,0 9 5 15,0 0 1-15,0 0-9 16,0 0-12-16,0 9 5 16,0 21 1-16,7 10 3 15,4 0 3 1,7-8 0-16,1-7 5 15,2-12-5-15,-2-7 0 16,-1-6 0 0,3 0 4-16,3-8-3 0,5-25 4 15,5-11-4-15,-10 0 2 0,0 0 3 16,0 2-4-16,-3 7 0 16,-2 8-2-16,-1 7-1 0,-5 12-3 15,-2 8 3-15,5 0-10 16,2 0 10-16,3 19-8 15,-2 10 8-15,-3-5-6 16,-1 0 1-16,-4-5 1 16,2-8 2-16,-7-3-1 15,-3-8-3-15,-3 0 2 16,0 0 5-16,0 0 2 16,0 0 4-16,0-19 1 0,-17-8-7 15,-2 2 1-15,-6 3-1 16,3 0 0-16,1 8 0 15,6 9-1-15,0-1-1 16,0 6-2-16,2 0-6 16,-2 14 8-16,0 19-3 15,5 5 5-15,5 4-1 16,5 2 0-16,0-5 0 16,5-4 0-16,27-5 0 15,7-7-1-15,4-6 1 16,5-12-3-16,10-5 2 15,0 0 1-15,-2 0 1 16,-11-11 0-16,-11-12 0 16,-6-1 0-16,-9-9 5 15,-5-7-3-15,-1 0 1 0,-13-4 3 16,0 3 2 0,0 2 5-16,-13 6-1 0,-11 11-7 15,-3 3 4-15,6 11-3 16,-2 6-3-16,12 2-3 15,-2 7-2-15,4 30-6 16,6 12 7-16,3 6 1 16,0 0 0-16,12-6-1 15,16-2 1-15,5-12-1 16,1-5 3-16,3-7-2 16,5-12 0-16,3-5-4 0,5-6 3 15,-2 0 1-15,-1-4 1 16,-10-17 0-16,-7-9 1 15,-6-4-1-15,-6-2 2 16,-5 3 1-16,-7 3-2 16,-4 8 3-16,-2 12 2 15,0 4-3-15,0 6 0 16,0 0-4-16,5 0-1 16,-2 0-4-16,2 0-3 15,5 19 2-15,-1 6 6 16,3-1 1-16,-3-1-1 15,4-4 0-15,-2-5 0 16,5-7 1-16,-1-1-1 16,6-3 0-16,-2-3 0 15,-1 0 2-15,1 0-2 16,2-22 4-16,-3-8-3 0,1-6 1 16,-4 9 0-16,-9 4 0 15,-3 15-1-15,-3 5 2 16,0 3-3-16,0 0-1 15,6 0-6-15,1 9-4 16,4 16 10-16,5 2 2 16,-1-3-2-16,1 1 1 15,-2-5-1-15,2-6 1 16,-4-6-1-16,0-3 1 16,0-5 0-16,-6 0 1 0,7 0 0 15,2 0-1-15,4-22 2 16,-1-5 0-16,1-2 1 15,-5 8-3-15,-1 2 1 16,-8 8-2-16,-2 8 2 16,1 0-2-16,-4 3 1 15,9 0-2-15,4 0-9 16,1 8 6 0,11 12 5-16,-3 2 0 0,5 0 0 15,1-3-1-15,-4-5 1 16,3-3 2-16,-6-9-2 15,5 2 0-15,-2-4 0 16,3 0 2-16,1 0 1 16,-1-14-3-16,-3-11 6 0,-5-8-6 15,-14-2 1-15,-5-4 3 16,0-3 1 0,-3 6-3-16,-18 6 3 0,0 5 0 15,0 12-5-15,2 7 7 16,11 6-7-16,5 0-4 15,-1 0-3-15,1 29-2 16,3 13 9-16,0 9 0 16,0-2-2-16,0 0 4 15,21-5-4-15,0-10 2 16,5-7 0-16,-5-14-1 0,-3-2 2 16,7-5-3-1,2-6 4-15,9 0 0 0,1 0 0 16,3-11 0-16,-3-11 0 15,-7 0 0-15,-2 1 1 16,-13 1 0-16,-6 6-2 16,1 6 0-16,-7 2 3 15,0 6-2-15,-1-2 0 16,-2 2-4-16,10 0 1 16,-1 0-9-16,9 0 9 15,6 0 0-15,-2 10-1 16,3 2 1-16,-8-4 1 15,-1 3-2-15,-6-8 0 0,-5-1 2 16,-2 2 0-16,0-4 0 16,4 0 6-16,12 0-5 15,2-15 0-15,6-4 0 16,-6 5 0-16,-5 7-1 16,-11 1 4-16,2 6-6 15,-1 0 2-15,5 0-3 16,5 0-1-16,0 0 4 15,8 2-1-15,1 7 0 16,2-1 0-16,3 0 1 16,-2-2 1-16,-4-3 0 15,5-3-1-15,-8 0 0 0,0 0 1 16,-7-9 1 0,2-16 0-16,-3-11 1 0,-5-8-3 15,-1-13 4-15,-7-7-2 16,0-4 0-16,-3-1 3 15,-19 9-3-15,-2 10 6 16,2 18-2-16,10 9 12 16,3 10-1-16,3 6-10 15,6 7 0-15,0 0-7 16,0 0-9-16,0 23-7 16,0 29 12-16,0 17 4 15,6 5 4-15,15-2-3 16,6-1-1-16,4-5-1 15,9-11-12-15,6-14-22 0,3-7-24 16,-1-15-64-16,2-11-102 16,-16-8-95-16,-16 0-156 15</inkml:trace>
  <inkml:trace contextRef="#ctx0" brushRef="#br2" timeOffset="71427">18148 1084 722 0,'0'0'300'0,"0"0"-204"16,0 0-43-16,0 0 54 15,166-70-31-15,-99 66-38 16,-1 0-19-16,-8 4-10 16,-8 0-9-16,-10 0 0 15,-11 4-23-15,-16 4-174 0,-13-3-214 16</inkml:trace>
  <inkml:trace contextRef="#ctx0" brushRef="#br2" timeOffset="72819">13410 2123 794 0,'0'0'231'0,"0"0"-87"16,0 0-23-16,0 0-25 15,0 0-20-15,0 0-27 0,-56-33-20 16,56 33-16-16,0 0-9 16,0 0-1-16,0 0-3 15,16-6-1-15,24 1 1 16,11-1 11-16,17-2-7 16,-2 0-2-16,2 3 1 15,-7-1-3-15,-13 6 0 16,-19 0 0-16,-18 0-10 15,-11 0-94-15,0 0-45 16,0 0-95-16,-24 11-42 16,-3 3-252-16</inkml:trace>
  <inkml:trace contextRef="#ctx0" brushRef="#br2" timeOffset="74496">13678 2084 407 0,'0'0'249'15,"0"0"-59"-15,0 0-52 0,0 0-18 16,0 0-4-16,0 0-24 15,-40-8-5-15,40 8-28 16,0 0-15-16,0 0-32 16,0 6-12-16,-3 27-1 15,0 16 1-15,0 12 4 16,0 2 0-16,3-2-1 16,0-1-1-16,0-11 0 15,0-7-2-15,0-12-2 16,0-8-25-16,0-8-64 0,0-8-39 15,0-6-36 1,0 0 26-16,-12 0 66 16,-7-9 46-16,-2-10 28 0,3 2 4 15,2 3 5-15,5 6 19 16,4 3 12-16,1 2 3 16,3 3-7-16,3 0-11 15,0 0-18-15,0 0-5 16,6 0-2-16,28 0 0 15,14-4 12-15,7-6 3 16,3-1 8-16,-5 1 20 16,-8-2-2-16,-11 4-8 15,-13 0 6-15,-5 0 4 16,-10 0 9-16,-1 2 8 0,-5 0 8 16,0 3-7-16,0 3-12 15,0-2-14-15,0 2-16 16,0 0-13-16,0 0-6 15,0 0-2-15,5 0-6 16,-3 0-4-16,1 19 3 16,6 8 9-16,1 3 4 15,1-5-4-15,-4-3-8 16,2-8-18-16,-2-11-7 16,-4-3 7-16,-1 0 14 15,7 0 12-15,4 0 4 16,5-14-2-16,3-8 3 15,-5 0-4-15,0 5 0 16,-2 7-1-16,-2 1 1 16,4 7-1-16,-2 2-3 15,-1 0-7-15,5 0 1 0,7 21-1 16,9 10 10-16,5-4 0 16,1-2 1-16,5-6-2 15,-5-10-2-15,-3-6-10 16,-9-3 10-16,-7 0 0 15,-9-3 3-15,-2-25 4 16,-5 1 3-16,-2-9 2 16,-3 0 15-16,0 6 11 15,0 0-11-15,0 7 0 16,-8 10-14-16,5 8-1 0,3 5-5 16,0 0-4-1,0 0-4-15,0 0-5 0,0 30-10 16,14 11 17-16,14 3-2 15,9 3-16-15,3-1 6 16,-7-4-1-16,-2-6-21 16,-13-12-6-16,-9-7-30 15,-9-6-12-15,0-11-2 16,-15 0 38-16,-28 0 48 16,-9 0 3-16,6-9-3 15,3-2 6-15,11-2 1 16,6 5 24-16,15 2 8 0,8 1-9 15,3 5-9-15,0 0-18 16,3 0-3-16,34 0 0 16,14 0 3-16,10 0 3 15,7-7 1-15,1-3 0 16,5-9 4-16,-3 0 22 16,-10-6-2-16,-13-3 2 15,-11-5 6-15,-9-5 4 16,-7-6-1-16,-7-3-19 15,-9 0 2 1,-5 3-5-16,0 8 5 16,-23 12-17-16,2 8 1 15,2 10 3-15,8 6-10 0,5 0-1 16,-4 0-1-16,2 33-12 16,4 11 12-16,4 5 0 15,0 4 0-15,0-4-1 16,7-5-2-16,11-6 0 15,3-10-7-15,1-9-4 16,2-7 1-16,0-7 7 16,1-5 3-16,-1 0 2 0,-5-3 1 15,-1-22 0-15,-2 0 1 16,-5-11 4-16,5-2-5 16,-3 0 7-16,1-4-2 15,4 10-5-15,-5 7 3 16,-2 11-3-16,-1 7 0 15,3 7 0-15,5 0-3 16,-1 0-2-16,6 12 0 0,-6 16 1 16,2 2 1-16,-7 6 3 15,-3-1 0-15,1-1-1 16,-2-4-3-16,8-5 4 16,5-6 0-16,5-8 1 15,1-5 2-15,7-6-3 16,-2 0 2-16,5-15 4 15,3-17-2-15,-3-10-3 16,-1-4 13-16,-2-7-3 16,-9-4 14-16,-10-4-2 15,-9-2-1-15,-6 0 6 16,0 2-16-16,0 15 5 0,-3 10-6 16,-10 17 6-1,8 8-4-15,2 7-6 0,3 4-6 16,0 0-1-16,0 9-12 15,0 37-8-15,0 18 20 16,0 10 2-16,0-3-2 16,0-1-10-16,0-7-19 15,15-14-28-15,7-7-24 16,4-12-72-16,1-14-124 16,5-13-67-16,-11-3-365 15</inkml:trace>
  <inkml:trace contextRef="#ctx0" brushRef="#br2" timeOffset="74852">15689 2261 660 0,'0'0'205'15,"0"0"-81"-15,0 0 27 16,0 0-59-16,0 0-59 16,0 0-24-16,27-25-6 15,28 25 5-15,12 0-2 16,1 5 0-16,-4-2 2 15,-9 0 2-15,-16-3 0 16,-12 0 11-16,-8 0 17 16,-9 0 12-16,-2 0 18 15,-1 0 8-15,-4 0-29 16,-3-3-11-16,0 3 0 16,0 0-24-16,0 0-12 15,0 0-4-15,0 10-7 0,0 17 3 16,0 8 8-16,0 0 5 15,0-2-2 1,0 3-2-16,0-6-1 0,6-3-2 16,-3-7-40-1,0-4-70-15,-3-7-88 0,0-7-99 16,0-2-145-16</inkml:trace>
  <inkml:trace contextRef="#ctx0" brushRef="#br2" timeOffset="75220">16091 2092 528 0,'0'0'214'15,"0"0"-126"-15,0 0 33 16,0 0-22-16,0 0-19 16,0 0-17-16,-48-59-20 15,48 59-35-15,0 0-8 16,0 11-16-16,0 8 16 15,0 0 1-15,3 0 0 16,10-1-1-16,-2-9 0 16,-1-3 1-16,-4-3 2 15,7-3 3-15,-5 0 15 16,8 0 28-16,-4-17 8 0,-3-5-10 16,-3 3-11-1,-6-3-4-15,0 6-25 0,0 2-7 16,0 4-7-1,-3 9-25-15,3 1-75 0,0 0-58 16,0 22-110-16,0 16-72 16</inkml:trace>
  <inkml:trace contextRef="#ctx0" brushRef="#br2" timeOffset="76016">16554 2363 776 0,'0'0'295'0,"0"0"-177"0,0 0 2 15,0 0-4-15,0 0-34 16,0 0-23-16,0 0-16 16,-132-130-16-16,126 126-6 15,3 4-5-15,-7 0-16 16,2 9-3-16,-5 27 1 15,2 11 2-15,4-1 0 16,7 1 0-16,0-3 1 16,15-8-1-16,12-3-1 15,4-11 0-15,-7-5 0 47,0-11-2-47,-1-6-4 16,-2 0 5-16,-2 0 2 0,-5-20 2 0,-1-13 1 0,-5-9 6 15,-1-4-5-15,-7-3 5 16,0-4 7-16,0 6-4 16,-24 6 2-1,-7 8-6-15,0 14 2 16,4 8-2-16,6 6-4 0,2 5-3 16,4 0-1-16,6 21-6 0,2 21 6 0,7 7-1 15,0 6 0-15,0 0 1 0,7-3-1 16,20-2 0-1,4-12-7-15,6-10-1 0,-1-17-1 16,0-5 2-16,4-6 3 16,0 0 5-16,0-17 2 15,-4-11 0-15,-2-5 2 16,-7-3 5-16,-8 1-1 16,-4 2 7-16,-2 8-7 15,-7 11 4-15,-3 6-2 16,-1 8-2-16,-2 0-6 15,3 0-2-15,2 0-11 16,0 25-3-16,4 8 14 16,1 5 1-16,-2 1 0 15,5-3 2-15,-5-9-2 16,5-4-1-16,3-9 0 0,2-13 0 16,1-1 0-16,2 0 7 15,3-15-2-15,10-13-4 16,-1-8 5-16,-5 3-5 15,-1 3 2-15,-6 5 1 16,-5 8-4-16,-1 9-1 16,-2 8 1-16,4 0-4 15,6 3-5-15,7 25 3 16,1 8 5-16,-2 2-4 16,-4-6-11-16,-7-1-32 15,-8-8-85-15,-4-7-147 16,-1-11-272-16</inkml:trace>
  <inkml:trace contextRef="#ctx0" brushRef="#br2" timeOffset="80031">13354 3300 686 0,'0'0'214'0,"0"0"-41"16,0 0 11-16,0 0-25 16,0 0-36-16,0 0-49 15,12-35-20-15,-8 35-18 16,-4 0-11-16,0 0-9 16,0 0-11-16,0 0-5 15,0 0-7-15,0 24-2 0,0 14 8 16,0 15 1-1,-16 8 3-15,4-6-2 0,0-5 3 16,5-13-4 0,1-10 0-16,6-12 3 0,-2-10-2 15,2-2 1-15,0-3-2 16,0 0 6-16,0 0-3 16,-3-6 14-16,-4-27 8 15,1-19 5-15,3-25-24 16,3-8-1-16,0-12-5 15,0-1 2-15,21 7-2 16,1 11 0-16,-1 19 0 16,-5 29 0-16,-8 13 0 15,-1 15 0-15,-7 4-2 16,6 0-8-16,9 4-11 0,10 31 4 16,1 17 9-1,3 9 3-15,-11 2 1 0,-6 0 2 16,-8-5 1-16,-4-6-11 15,0-7-4-15,0-13 0 16,0-7 1-16,-10-11-3 16,1-9-3-16,5-5 18 15,1 0 3-15,3 0 5 16,0 0-3-16,0 0 1 16,0 0 0-16,0 0 0 15,0 0-3-15,10 3-7 16,14 3-2-16,16 4 8 0,5 7 1 15,-1 2 1-15,-4 0-1 16,-10 4 0-16,-2 1 0 16,-1-5 0-16,-3-2-2 15,-3-3 3-15,-5-9-1 16,-3-2 0-16,-8-3 1 16,-2 0 4-16,3-6 0 15,1-23 12-15,-4-7-8 16,-3-6 2-16,0 6 5 15,0 1-6-15,-10 7-6 16,-7 5 0-16,1 11 3 16,6 7-6-16,2 2 4 15,5 3-5-15,3 0-5 16,-3 0 0-16,-1 8-4 16,4 16 6-16,0 12 3 0,0-3 0 15,4-3 1-15,18-5-1 16,-1-3 1-16,3-6-2 15,-9-5 1-15,1-1-7 16,-10-10 0-16,-3 0 6 16,2 0 0-16,-5 0 2 15,7 0 5-15,2-10 3 16,1-9-4-16,1-6-1 16,2 4 0-16,-7 4 0 15,-1 6-2-15,-1 5 0 16,-1 4-2-16,0 2-1 15,-3 0-3-15,6 0-3 0,4 0-3 16,1 10 0 0,10 16 8-16,1 1 2 0,0 3-3 15,-1 1 4-15,1-10-2 16,-4-7 0-16,-6-6 0 16,-3-4-1-16,-6-4-4 15,0 0 4-15,3 0 2 16,4-9 5-16,1-16-1 15,5-1-2-15,-4-5 0 16,-3 6-1-16,1 6 0 16,-5 5-1-16,1 8 1 15,-2 4-2-15,-1 2 0 16,0 0-2-16,3 0-11 0,7 8 7 16,-2 14 5-1,4-1-4-15,1 4 6 0,-3-4-2 16,-2-3 1-16,-1-7-5 15,-1-6-7-15,0-2 2 16,-6-3 3-16,3 0-1 16,4 0 9-16,4-11 1 15,7-10 1-15,5-7 0 16,-5 1-2-16,0 4 1 16,-9 4 0-16,-2 8-1 15,-5 5 0-15,-2 6 0 16,-3 0-1-16,7 0-4 0,-1 0 3 15,9 14-11-15,10 8 8 16,2 5 4-16,4 1 1 16,0-5 0-16,-1-7 0 15,1-8 1-15,1-3-1 16,2-5 2-16,0 0-2 16,3 0 0-16,-4-21 2 15,1-13 3-15,3-1-4 16,-3-4 1-16,-2 4 2 15,-3 5-4-15,-11 10 3 16,1 9-3-16,-11 3 0 16,8 8-1-16,-4 0-1 15,-3 0-3-15,7 0-2 16,-5 14 2-16,2 1 2 16,-3-1 2-16,-5-2-1 0,-2-7-1 15,0-5 4-15,-3 0-1 16,3 0 0-16,-3 0 7 15,0 0 5-15,0 0 3 16,0-8 14-16,-14-9-28 16,-5 1 6-16,-2 5-4 15,2 0 0-15,-3 6-2 16,5 5-2-16,-2 0-1 16,-2 0-6-16,3 5 1 15,-5 25 3-15,15 14 0 0,5 9-11 16,3 4-2-1,3-7 1-15,23-9-21 0,6-14 16 16,-1-10 2-16,-1-11 6 16,-6-6 8-16,-3 0 3 15,-3-12 4-15,-5-23-1 16,3-7 10-16,-11-10 20 16,-5 0-6-16,0 2 2 15,0 4 14-15,-24 10-20 16,3 8-10-16,-3 9 0 15,1 11-1-15,12 5-10 16,-2 3-4-16,-8 0-1 16,0 21 1-16,-6 23 4 15,1 15 0-15,12 4-1 16,10-2 1-16,4-7 0 16,13-7-8-16,29-13 0 15,10-13-6-15,1-12 9 16,4-9 5-16,-5 0 0 0,1-11 4 15,-5-20 0-15,-11-4-1 16,-6-7 2-16,-13 4 6 16,-6-4 4-16,-12 10 5 15,0 5 0-15,0 10-12 16,0 9 10-16,0 8-6 16,0 0-12-16,0 0 0 15,0 0-4-15,0 8-15 16,0 22 9-16,0 14 10 15,0 4 3-15,0 0 3 16,0-3-6-16,12-7-1 0,18-5-3 16,7-11-10-16,5-11 2 15,5-11 4-15,-1 0 6 16,-4-6 2-16,-2-26 3 16,-6-8 4-16,-7-6-2 15,-9-1 2-15,-8 0 1 16,-7 1 0-16,-3 8-2 15,0 7 0-15,0 9-1 16,-9 8 1-16,-6 6-5 16,-1 5-1-16,1 3-5 15,-4 0-1-15,-5 3-1 16,3 27 5-16,5 11 0 0,8 6-1 16,8 3 1-16,0-6 1 15,8-3-1-15,23-10 0 16,2-10-7-16,7-12 6 15,4-9 3-15,4 0 0 16,1-6 3-16,5-18 0 16,-1-4-2-16,-1-3 2 15,-6-1-2-15,-7-2-1 16,-2 1 3-16,-7 9-2 16,-12 7-1-16,-5 7 2 15,-7 10-2-15,-2 0-1 0,2 0-2 16,2 2-8-1,2 20 5-15,6 9 3 0,-8-2 0 16,1-3 3-16,1-5 2 16,-8-10-1-16,1-6-1 15,-3-5 1-15,3 0 1 16,-3 0 5-16,0 0 1 16,0-5 0-16,0-11-4 15,0-5-4-15,-6 0 0 16,-12 5 0-16,-3 3 0 15,-3 4 0-15,-8 6-3 16,3 3-2-16,-5 0 2 16,7 22-2-16,1 11 3 15,15 8-1-15,8 1 3 16,3-3-1-16,0-7-3 0,27-7-6 16,4-11-1-16,-4-11 2 15,0-3 7-15,-1 0 2 16,-5-6 1-16,-3-11 0 15,1-5 1-15,-2 6-1 16,-5-6 1-16,1 5 2 16,-4 9 0-16,-2 0-3 15,1 8-1-15,8 0 0 16,8 0-4-16,7 0 4 16,2 0-1-16,4 14 1 0,-3-3 0 15,2 0 0 1,4-3 2-16,0-6-2 0,5-2 0 15,1 0 2-15,3-8 0 16,4-30 6-16,-5-14 10 16,1-15-2-16,-6-7-1 15,-16-2 1-15,-17 2-7 16,-10 7 7-16,0 15-10 16,-34 13 8-16,-3 15 4 15,-3 16-11-15,3 8-7 16,1 2-1-16,3 40-9 15,5 15 8-15,12 12 2 16,10 11 2-16,6 8 0 16,0 0 0-16,3-3-1 15,34-11 1-15,15-10-2 16,15-18 0-16,20-18 0 16,3-17 2-16,5-11-2 0,-21 0-8 15,-32-14-18-15,-33-13-28 16,-9-2-56-16,-64-3-276 15</inkml:trace>
  <inkml:trace contextRef="#ctx0" brushRef="#br3" timeOffset="105922">18997 1092 821 0,'0'0'187'0,"0"0"-65"16,0 0 1-16,0 0-24 16,0 0-25-16,0 0-33 15,-14-6-7-15,17 6-4 16,15-2-18-16,9-4-7 15,23 1 1-15,8-1 2 0,-4 0-8 16,-5 1 3 0,-15 5-1-16,-12 0 0 0,-7 0-2 15,-9 0 2-15,-3 0-1 16,-3 0-1-16,0 0 1 16,0 0-2-16,8 11 2 15,5 25-1-15,3 10 10 16,2 8-9-16,-2 5 14 15,-2-1-8 1,1 8-1-16,-5 0 3 16,-7 6-3-1,0 8 7 1,-3 3-3-16,0 7-1 16,0 3 3-16,0-2-4 15,-13-6 0-15,-5 0-5 16,-1-4-2-16,8-5 7 0,-2 7-8 15,5-7 4-15,1 1 1 16,7 1-3-16,0-8 3 16,0 3 1-16,0-5 4 15,0-2-9-15,0 3 8 0,0-3 1 16,4-3-2-16,2-2-1 16,-4-2-2-16,1-8-3 0,3-4 1 0,1-3 2 15,-1-1-4-15,4-5 3 16,-2-4-4-16,-2-1 2 15,-3-5-1-15,1 3-1 16,-4-5 2-16,0 2-2 0,0-3 2 16,0-4 0-1,0-4-1-15,0 0 2 0,3-4-1 16,-3 2-2-16,0-3 0 16,0 5 0-16,0-6 0 15,0 3 0-15,0-6 0 16,0-2 2-16,0-1-2 15,0-5 2-15,0 0-2 16,0 0 0-16,0 0 5 16,0 0-4-16,0 0 6 15,0 0 12-15,-21 0 3 16,-22 0-6-16,-15 0-10 16,-13 0-3-16,4 0-3 15,2 0-23-15,10 0-45 16,10 0-37-16,8 0-132 0,23-2-315 15</inkml:trace>
  <inkml:trace contextRef="#ctx0" brushRef="#br3" timeOffset="106577">19610 2505 693 0,'0'0'252'15,"0"0"-214"-15,0 0 18 16,0 0 21-16,0 0-8 16,0 0-16-16,216-12-7 15,-143 8 9-15,0-2-18 16,-14 0-4-16,-20 1 5 16,-18-1-15-16,-8 4 6 15,-13 0-3-15,0-2-6 0,0 4 12 16,0-2-2-1,0-4 5-15,0-5-5 0,-10-2-20 16,-8-7-10-16,-3 1 0 16,2 5 0-1,1 4 2-15,4-2-1 0,4 4 2 16,4 2-2-16,6 1-1 16,0 5 2-16,0-3-1 15,0 3-1-15,0 0 0 16,0 0-3-16,0 0 0 15,0 0-5-15,18 0 4 16,9 0 0-16,13 0 4 0,7 14 1 16,-5 8-1-16,-2 4 0 15,-10 1-3-15,-9 0 0 16,-8 3-3-16,-10-3 1 16,-3 6 4-16,0 0-2 15,-12 2 1-15,-27-1 1 16,-5 1-46-16,-2-1-106 15,9-3-168 1,26-7-238-16</inkml:trace>
  <inkml:trace contextRef="#ctx0" brushRef="#br3" timeOffset="107900">20691 2497 967 0,'0'0'180'0,"0"0"-59"16,0 0-22-16,0 0 5 15,0 0-52-15,0-165-12 16,0 143-7-16,6 3-21 15,4 9 2-15,-5 1-7 0,7 3-4 16,3 3-3 0,7 3-2-16,6 0 1 0,2 0-8 15,4 22-1-15,0 14 5 16,-5 8 1-16,-3 5 2 16,-9-1 1-16,-4-2 1 15,-8-2 0 1,-5-9 0-16,0-10 0 0,0-10 0 15,0-10-1 1,0-5 2 0,5 0 0-16,-3 0 5 15,1 0 5-15,3 0 9 0,4-22 12 0,1-20-27 16,5-2-2 0,5-8 1-16,3 0-2 15,-3 5-2-15,2 11 3 16,-9 11-3-16,-1 15-1 0,-7 4-1 15,6 6-1-15,4 0-6 0,5 14-1 16,3 22 0-16,-5 8-1 16,2 3 6-16,-8 2-2 15,-2-8-7-15,-1-5-8 16,-1-13-6-16,-2-10 5 16,-2-9 12-16,-2 0 7 15,0-4 2-15,-3 0 2 16,6 0 9-16,4-11 1 0,2-19-3 15,5-4-4 1,2-1 0-16,2 0 3 0,-5 4-1 16,-1 6-5-1,-5 9 0-15,-7 8 5 0,-3 5-5 16,3 3-1-16,-3 0-2 16,6 0-5-16,6 8-8 15,0 17 11-15,6 8 3 16,3-3-5-16,1 3 7 15,3-6 5-15,-1-5-5 16,0-5 0-16,-5-5 1 16,-1-7 0-16,-2-5 1 15,-8 0-1-15,5 0 5 16,0-5 1-16,-2-26 3 16,2-5-2-16,-2-2 9 15,-1-6 15-15,-4 2-12 0,-6 6-2 16,0 12 4-16,0 7 1 15,0 9-2-15,0 6-15 16,0 2-5-16,0 0-1 16,0 0-4-16,0 0-11 15,0 27-4-15,0 9 19 16,13 7 4-16,-5 1-4 16,5-5 0-16,2-6 0 15,-3-8 0-15,1-8-1 16,-5-7-4-16,2-5 2 15,-2-1 1-15,5-4 2 16,0 0 0-16,1 0 5 16,2-5-2-16,2-20 2 0,1-4-2 15,2-6 1-15,-3 2-4 16,1 3 1-16,-7 8 0 16,0 8 0-16,-2 6-2 15,-5 8 1-15,1 0-3 16,4 0-5-16,1 5 1 15,8 20 3-15,-1 0-4 16,1-1 8-16,-4 1 1 16,4-6-1-16,-11-5 0 15,8-3 0-15,-4-2 1 16,0-7-1-16,-5-2 1 16,1 0 1-16,5 0 4 15,6-8-5-15,2-16 9 0,3-4-10 16,0 1-1-16,2 2 1 15,-2 6 2-15,-3 7-2 16,-5 9-1-16,-1 3-5 16,-1 0 3-16,2 15-6 15,-1 9 5-15,1 0-5 16,-5 7-4-16,8-6-9 16,-1 0-12-16,6-4-23 15,-2-7-40-15,-12-3-86 16,-10-8-85-16,0-3-503 15</inkml:trace>
  <inkml:trace contextRef="#ctx0" brushRef="#br3" timeOffset="108312">21709 1809 775 0,'0'0'131'0,"0"0"-20"16,0 0-13-16,0 0-39 16,0 0-20-16,0 0-10 0,0 0-14 15,0 4-14-15,0 15 0 16,0 8-1-16,0-8 5 15,0-2-3-15,0-4-2 16,0-4 11-16,8-3 7 16,2-6 4-16,2 0 24 15,3 0 28-15,1 0 24 16,-2-9-24-16,-4-5-11 16,-4-8-27-16,-6 0 4 15,0-6-34-15,-12 7-6 16,-28 7-5-16,-12 14-20 15,-9 0-66-15,6 55-127 0,9 21-384 16</inkml:trace>
</inkml:ink>
</file>

<file path=ppt/ink/ink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3:36.104"/>
    </inkml:context>
    <inkml:brush xml:id="br0">
      <inkml:brushProperty name="width" value="0.05" units="cm"/>
      <inkml:brushProperty name="height" value="0.05" units="cm"/>
      <inkml:brushProperty name="color" value="#808080"/>
      <inkml:brushProperty name="fitToCurve" value="1"/>
    </inkml:brush>
  </inkml:definitions>
  <inkml:trace contextRef="#ctx0" brushRef="#br0">2 184 825 0,'0'0'183'16,"0"0"-26"-16,0 0-11 0,0 0-24 15,0 0-54-15,0 0-15 16,0 0-21-16,-10-8-14 16,10 3-6-16,18-7-4 15,11-4 1-15,3-3 4 16,5-6-6-16,-6 3 1 16,-7 3 2-16,-8 2 6 15,-1 1-8-15,-3 2 6 16,-7 6 0-16,0 5-3 15,-5 3 5-15,0 0-3 16,0 0-10-16,0 0 1 16,0 0-4-16,0 0-5 15,0 30-3-15,0 8 8 16,0 14 3-16,-7 1-1 16,7 6-2-16,0-2 1 15,0-3 0 1,0-3 0-16,0-13-1 0,7-5 0 15,-2-11 0-15,-5-12-1 16,0-4-1-16,0 0-7 16,0 2 1-16,-27 3 8 0,-9 0 1 15,-7 0 3-15,6-3 0 16,9-4-1 0,7-2-3-16,12-2 1 15,9 0 3-15,0 0-4 0,0 0 0 16,0 0-2-16,6 0-3 15,31 0-10-15,15-16 9 16,23-4 5-16,5 3-4 16,-4 3-17-16,-5 1-5 0,-16 5-36 15,-15 5-77-15,-22 3-53 16,-18 0-121 0,0 14-405-16</inkml:trace>
</inkml:ink>
</file>

<file path=ppt/ink/ink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22-06-17T12:53:36.337"/>
    </inkml:context>
    <inkml:brush xml:id="br0">
      <inkml:brushProperty name="width" value="0.05" units="cm"/>
      <inkml:brushProperty name="height" value="0.05" units="cm"/>
      <inkml:brushProperty name="color" value="#808080"/>
      <inkml:brushProperty name="fitToCurve" value="1"/>
    </inkml:brush>
  </inkml:definitions>
  <inkml:trace contextRef="#ctx0" brushRef="#br0">6 137 597 0,'0'0'291'15,"0"0"-157"-15,0 0 34 16,0 0-1-16,0 0-72 0,0 0-66 16,-34-11-12-16,92-14-6 15,19 0 3-15,5 1-10 16,-3 5 3-16,-11 2-7 15,-17 10 0-15,-20 7-3 16,-15 0-45-16,-16 16-124 16,0 16-83-16,-37 1-197 15</inkml:trace>
  <inkml:trace contextRef="#ctx0" brushRef="#br0" timeOffset="127">17 275 488 0,'0'0'214'0,"0"0"-59"15,0 0 8-15,0 0-50 0,0 0-44 16,0 0 4-16,132-30-7 16,-52 5-31-16,12 0-19 15,-7-3-12-15,-6 9-4 16,-15-6-243-16,-9-2-386 16</inkml:trace>
</inkml:ink>
</file>

<file path=ppt/media/image1.jpeg>
</file>

<file path=ppt/media/image164.gif>
</file>

<file path=ppt/media/image165.png>
</file>

<file path=ppt/media/image166.png>
</file>

<file path=ppt/media/image167.png>
</file>

<file path=ppt/media/image168.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859255-6DFA-43EF-88B6-2E6996FDF2B1}" type="datetimeFigureOut">
              <a:rPr lang="en-IN" smtClean="0"/>
              <a:t>17-06-2022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DCE792-B3FA-4EA5-AE46-EFD06EDA7AFF}" type="slidenum">
              <a:rPr lang="en-IN" smtClean="0"/>
              <a:t>‹#›</a:t>
            </a:fld>
            <a:endParaRPr lang="en-IN"/>
          </a:p>
        </p:txBody>
      </p:sp>
    </p:spTree>
    <p:extLst>
      <p:ext uri="{BB962C8B-B14F-4D97-AF65-F5344CB8AC3E}">
        <p14:creationId xmlns:p14="http://schemas.microsoft.com/office/powerpoint/2010/main" val="13466459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12201452"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914400" y="1752604"/>
            <a:ext cx="103632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914400" y="3611607"/>
            <a:ext cx="103632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5018" y="4953000"/>
            <a:ext cx="12197020"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4C158068-7E1F-4B26-8461-C73B0177DC30}" type="datetimeFigureOut">
              <a:rPr lang="en-IN" smtClean="0"/>
              <a:t>17-06-2022</a:t>
            </a:fld>
            <a:endParaRPr lang="en-IN"/>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IN"/>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E7A28B5A-D7C6-455C-B392-DFFE24CC64F4}" type="slidenum">
              <a:rPr lang="en-IN" smtClean="0"/>
              <a:t>‹#›</a:t>
            </a:fld>
            <a:endParaRPr lang="en-IN"/>
          </a:p>
        </p:txBody>
      </p:sp>
      <p:pic>
        <p:nvPicPr>
          <p:cNvPr id="14" name="Picture 13">
            <a:extLst>
              <a:ext uri="{FF2B5EF4-FFF2-40B4-BE49-F238E27FC236}">
                <a16:creationId xmlns:a16="http://schemas.microsoft.com/office/drawing/2014/main" id="{6C5E6D28-0C71-4637-AB4F-B0EF7627062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51520" y="5787973"/>
            <a:ext cx="2494838" cy="841669"/>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521643" y="5443402"/>
            <a:ext cx="95504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304800" y="189968"/>
            <a:ext cx="115824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4C158068-7E1F-4B26-8461-C73B0177DC30}" type="datetimeFigureOut">
              <a:rPr lang="en-IN" smtClean="0"/>
              <a:t>17-06-2022</a:t>
            </a:fld>
            <a:endParaRPr lang="en-IN"/>
          </a:p>
        </p:txBody>
      </p:sp>
      <p:sp>
        <p:nvSpPr>
          <p:cNvPr id="6" name="Footer Placeholder 5"/>
          <p:cNvSpPr>
            <a:spLocks noGrp="1"/>
          </p:cNvSpPr>
          <p:nvPr>
            <p:ph type="ftr" sz="quarter" idx="11"/>
          </p:nvPr>
        </p:nvSpPr>
        <p:spPr>
          <a:xfrm>
            <a:off x="5840098" y="6407947"/>
            <a:ext cx="3134241" cy="365125"/>
          </a:xfrm>
        </p:spPr>
        <p:txBody>
          <a:bodyPr/>
          <a:lstStyle>
            <a:lvl1pPr>
              <a:defRPr>
                <a:solidFill>
                  <a:schemeClr val="tx1"/>
                </a:solidFill>
              </a:defRPr>
            </a:lvl1pPr>
            <a:extLst/>
          </a:lstStyle>
          <a:p>
            <a:endParaRPr lang="en-IN"/>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E7A28B5A-D7C6-455C-B392-DFFE24CC64F4}" type="slidenum">
              <a:rPr lang="en-IN" smtClean="0"/>
              <a:t>‹#›</a:t>
            </a:fld>
            <a:endParaRPr lang="en-IN"/>
          </a:p>
        </p:txBody>
      </p:sp>
      <p:sp>
        <p:nvSpPr>
          <p:cNvPr id="2" name="Title 1"/>
          <p:cNvSpPr>
            <a:spLocks noGrp="1"/>
          </p:cNvSpPr>
          <p:nvPr>
            <p:ph type="title"/>
          </p:nvPr>
        </p:nvSpPr>
        <p:spPr>
          <a:xfrm>
            <a:off x="304801" y="4865122"/>
            <a:ext cx="10767243"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665697" y="5944936"/>
            <a:ext cx="6587499"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47623" y="5939011"/>
            <a:ext cx="492060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8056" y="5791253"/>
            <a:ext cx="4536419"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12316" y="5787741"/>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11552149"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11303595"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609600" y="1481332"/>
            <a:ext cx="109728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C158068-7E1F-4B26-8461-C73B0177DC30}" type="datetimeFigureOut">
              <a:rPr lang="en-IN" smtClean="0"/>
              <a:t>17-06-2022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A28B5A-D7C6-455C-B392-DFFE24CC64F4}"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5351" y="274643"/>
            <a:ext cx="236996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41"/>
            <a:ext cx="84328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C158068-7E1F-4B26-8461-C73B0177DC30}" type="datetimeFigureOut">
              <a:rPr lang="en-IN" smtClean="0"/>
              <a:t>17-06-2022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A28B5A-D7C6-455C-B392-DFFE24CC64F4}" type="slidenum">
              <a:rPr lang="en-IN" smtClean="0"/>
              <a:t>‹#›</a:t>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8909F-78F0-4273-BDAB-8693EF70077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3E43DAB-A6FB-4550-8133-70CC577DEEC9}"/>
              </a:ext>
            </a:extLst>
          </p:cNvPr>
          <p:cNvSpPr>
            <a:spLocks noGrp="1"/>
          </p:cNvSpPr>
          <p:nvPr>
            <p:ph type="dt" sz="half" idx="10"/>
          </p:nvPr>
        </p:nvSpPr>
        <p:spPr/>
        <p:txBody>
          <a:bodyPr/>
          <a:lstStyle/>
          <a:p>
            <a:fld id="{B9760F35-3678-4552-9658-E80C85BE3232}" type="datetimeFigureOut">
              <a:rPr lang="en-IN" smtClean="0"/>
              <a:t>17-06-2022</a:t>
            </a:fld>
            <a:endParaRPr lang="en-IN"/>
          </a:p>
        </p:txBody>
      </p:sp>
      <p:sp>
        <p:nvSpPr>
          <p:cNvPr id="4" name="Footer Placeholder 3">
            <a:extLst>
              <a:ext uri="{FF2B5EF4-FFF2-40B4-BE49-F238E27FC236}">
                <a16:creationId xmlns:a16="http://schemas.microsoft.com/office/drawing/2014/main" id="{19591175-3DDD-419A-B62A-68207C78174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AA51D08-10CC-467D-8072-C40CD052D05D}"/>
              </a:ext>
            </a:extLst>
          </p:cNvPr>
          <p:cNvSpPr>
            <a:spLocks noGrp="1"/>
          </p:cNvSpPr>
          <p:nvPr>
            <p:ph type="sldNum" sz="quarter" idx="12"/>
          </p:nvPr>
        </p:nvSpPr>
        <p:spPr/>
        <p:txBody>
          <a:bodyPr/>
          <a:lstStyle/>
          <a:p>
            <a:fld id="{C292D286-9030-4956-9AD1-E2F4031E7C6B}" type="slidenum">
              <a:rPr lang="en-IN" smtClean="0"/>
              <a:t>‹#›</a:t>
            </a:fld>
            <a:endParaRPr lang="en-IN"/>
          </a:p>
        </p:txBody>
      </p:sp>
    </p:spTree>
    <p:extLst>
      <p:ext uri="{BB962C8B-B14F-4D97-AF65-F5344CB8AC3E}">
        <p14:creationId xmlns:p14="http://schemas.microsoft.com/office/powerpoint/2010/main" val="30140132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Apn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D9140-611C-49A7-BA9C-5DFDF2735D10}"/>
              </a:ext>
            </a:extLst>
          </p:cNvPr>
          <p:cNvSpPr>
            <a:spLocks noGrp="1"/>
          </p:cNvSpPr>
          <p:nvPr>
            <p:ph type="title"/>
          </p:nvPr>
        </p:nvSpPr>
        <p:spPr>
          <a:xfrm>
            <a:off x="1480610" y="464023"/>
            <a:ext cx="9230780" cy="771880"/>
          </a:xfrm>
        </p:spPr>
        <p:txBody>
          <a:bodyPr/>
          <a:lstStyle/>
          <a:p>
            <a:r>
              <a:rPr lang="en-US" dirty="0"/>
              <a:t>Click to edit Master title style</a:t>
            </a:r>
            <a:endParaRPr lang="en-IN" dirty="0"/>
          </a:p>
        </p:txBody>
      </p:sp>
      <p:sp>
        <p:nvSpPr>
          <p:cNvPr id="5" name="Text Placeholder 2">
            <a:extLst>
              <a:ext uri="{FF2B5EF4-FFF2-40B4-BE49-F238E27FC236}">
                <a16:creationId xmlns:a16="http://schemas.microsoft.com/office/drawing/2014/main" id="{3F65EE1F-BE6D-4A5E-BD01-8C8B82EA272B}"/>
              </a:ext>
            </a:extLst>
          </p:cNvPr>
          <p:cNvSpPr>
            <a:spLocks noGrp="1"/>
          </p:cNvSpPr>
          <p:nvPr>
            <p:ph idx="1"/>
          </p:nvPr>
        </p:nvSpPr>
        <p:spPr>
          <a:xfrm>
            <a:off x="1328207" y="1674552"/>
            <a:ext cx="10018713" cy="2501664"/>
          </a:xfrm>
          <a:prstGeom prst="rect">
            <a:avLst/>
          </a:prstGeom>
        </p:spPr>
        <p:txBody>
          <a:bodyPr vert="horz" lIns="91440" tIns="45720" rIns="91440" bIns="45720" rtlCol="0" anchor="t">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76850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830956"/>
            <a:ext cx="10972800" cy="4525963"/>
          </a:xfrm>
        </p:spPr>
        <p:txBody>
          <a:body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4" name="Date Placeholder 3"/>
          <p:cNvSpPr>
            <a:spLocks noGrp="1"/>
          </p:cNvSpPr>
          <p:nvPr>
            <p:ph type="dt" sz="half" idx="10"/>
          </p:nvPr>
        </p:nvSpPr>
        <p:spPr/>
        <p:txBody>
          <a:bodyPr/>
          <a:lstStyle/>
          <a:p>
            <a:fld id="{4C158068-7E1F-4B26-8461-C73B0177DC30}" type="datetimeFigureOut">
              <a:rPr lang="en-IN" smtClean="0"/>
              <a:t>17-06-2022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A28B5A-D7C6-455C-B392-DFFE24CC64F4}" type="slidenum">
              <a:rPr lang="en-IN" smtClean="0"/>
              <a:t>‹#›</a:t>
            </a:fld>
            <a:endParaRPr lang="en-IN"/>
          </a:p>
        </p:txBody>
      </p:sp>
      <p:sp>
        <p:nvSpPr>
          <p:cNvPr id="7" name="Title 6"/>
          <p:cNvSpPr>
            <a:spLocks noGrp="1"/>
          </p:cNvSpPr>
          <p:nvPr>
            <p:ph type="title"/>
          </p:nvPr>
        </p:nvSpPr>
        <p:spPr>
          <a:xfrm>
            <a:off x="0" y="0"/>
            <a:ext cx="10972800" cy="830956"/>
          </a:xfrm>
          <a:noFill/>
          <a:ln>
            <a:noFill/>
          </a:ln>
        </p:spPr>
        <p:txBody>
          <a:bodyPr spcFirstLastPara="1" wrap="square" lIns="91425" tIns="45700" rIns="91425" bIns="45700" anchor="t" anchorCtr="0">
            <a:spAutoFit/>
          </a:bodyPr>
          <a:lstStyle>
            <a:lvl1pPr>
              <a:defRPr lang="en-US" sz="4800" b="1" i="0" u="none" strike="noStrike" cap="none">
                <a:solidFill>
                  <a:srgbClr val="27823F"/>
                </a:solidFill>
                <a:latin typeface="Montserrat"/>
                <a:ea typeface="Montserrat"/>
                <a:cs typeface="Montserrat"/>
              </a:defRPr>
            </a:lvl1pPr>
          </a:lstStyle>
          <a:p>
            <a:pPr marL="0" marR="0" lvl="0" indent="0" defTabSz="457200">
              <a:spcBef>
                <a:spcPts val="0"/>
              </a:spcBef>
              <a:spcAft>
                <a:spcPts val="0"/>
              </a:spcAft>
            </a:pPr>
            <a:r>
              <a:rPr kumimoji="0" lang="en-US" dirty="0"/>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Title 6"/>
          <p:cNvSpPr>
            <a:spLocks noGrp="1"/>
          </p:cNvSpPr>
          <p:nvPr>
            <p:ph type="title"/>
          </p:nvPr>
        </p:nvSpPr>
        <p:spPr>
          <a:xfrm>
            <a:off x="0" y="0"/>
            <a:ext cx="10972800" cy="830956"/>
          </a:xfrm>
          <a:noFill/>
          <a:ln>
            <a:noFill/>
          </a:ln>
        </p:spPr>
        <p:txBody>
          <a:bodyPr spcFirstLastPara="1" wrap="square" lIns="91425" tIns="45700" rIns="91425" bIns="45700" anchor="t" anchorCtr="0">
            <a:spAutoFit/>
          </a:bodyPr>
          <a:lstStyle>
            <a:lvl1pPr>
              <a:defRPr lang="en-US" sz="4800" b="1" i="0" u="none" strike="noStrike" cap="none">
                <a:solidFill>
                  <a:srgbClr val="27823F"/>
                </a:solidFill>
                <a:latin typeface="Montserrat"/>
                <a:ea typeface="Montserrat"/>
                <a:cs typeface="Montserrat"/>
              </a:defRPr>
            </a:lvl1pPr>
          </a:lstStyle>
          <a:p>
            <a:pPr marL="0" marR="0" lvl="0" indent="0" defTabSz="457200">
              <a:spcBef>
                <a:spcPts val="0"/>
              </a:spcBef>
              <a:spcAft>
                <a:spcPts val="0"/>
              </a:spcAft>
            </a:pPr>
            <a:r>
              <a:rPr kumimoji="0" lang="en-US" dirty="0"/>
              <a:t>Click to edit Master title style</a:t>
            </a:r>
          </a:p>
        </p:txBody>
      </p:sp>
    </p:spTree>
    <p:extLst>
      <p:ext uri="{BB962C8B-B14F-4D97-AF65-F5344CB8AC3E}">
        <p14:creationId xmlns:p14="http://schemas.microsoft.com/office/powerpoint/2010/main" val="2511128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168" y="1059712"/>
            <a:ext cx="103632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5230284" y="2931712"/>
            <a:ext cx="6096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4C158068-7E1F-4B26-8461-C73B0177DC30}" type="datetimeFigureOut">
              <a:rPr lang="en-IN" smtClean="0"/>
              <a:t>17-06-2022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A28B5A-D7C6-455C-B392-DFFE24CC64F4}" type="slidenum">
              <a:rPr lang="en-IN" smtClean="0"/>
              <a:t>‹#›</a:t>
            </a:fld>
            <a:endParaRPr lang="en-IN"/>
          </a:p>
        </p:txBody>
      </p:sp>
      <p:sp>
        <p:nvSpPr>
          <p:cNvPr id="7" name="Chevron 6"/>
          <p:cNvSpPr/>
          <p:nvPr/>
        </p:nvSpPr>
        <p:spPr>
          <a:xfrm>
            <a:off x="4848907"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4600352"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481331"/>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6197600" y="1481331"/>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4C158068-7E1F-4B26-8461-C73B0177DC30}" type="datetimeFigureOut">
              <a:rPr lang="en-IN" smtClean="0"/>
              <a:t>17-06-2022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A28B5A-D7C6-455C-B392-DFFE24CC64F4}" type="slidenum">
              <a:rPr lang="en-IN" smtClean="0"/>
              <a:t>‹#›</a:t>
            </a:fld>
            <a:endParaRPr lang="en-IN"/>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9728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609600" y="5410200"/>
            <a:ext cx="5386917"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3370" y="5410200"/>
            <a:ext cx="5389033"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1444297"/>
            <a:ext cx="5386917"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6193369" y="1444297"/>
            <a:ext cx="5389033"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4C158068-7E1F-4B26-8461-C73B0177DC30}" type="datetimeFigureOut">
              <a:rPr lang="en-IN" smtClean="0"/>
              <a:t>17-06-2022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7A28B5A-D7C6-455C-B392-DFFE24CC64F4}"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4C158068-7E1F-4B26-8461-C73B0177DC30}" type="datetimeFigureOut">
              <a:rPr lang="en-IN" smtClean="0"/>
              <a:t>17-06-2022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7A28B5A-D7C6-455C-B392-DFFE24CC64F4}" type="slidenum">
              <a:rPr lang="en-IN" smtClean="0"/>
              <a:t>‹#›</a:t>
            </a:fld>
            <a:endParaRPr lang="en-IN"/>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158068-7E1F-4B26-8461-C73B0177DC30}" type="datetimeFigureOut">
              <a:rPr lang="en-IN" smtClean="0"/>
              <a:t>17-06-2022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7A28B5A-D7C6-455C-B392-DFFE24CC64F4}"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4876800"/>
            <a:ext cx="9975701"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5892800" y="5355102"/>
            <a:ext cx="5299456"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1219200" y="274320"/>
            <a:ext cx="9973056"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8969376" y="6407944"/>
            <a:ext cx="2560320" cy="365760"/>
          </a:xfrm>
        </p:spPr>
        <p:txBody>
          <a:bodyPr/>
          <a:lstStyle/>
          <a:p>
            <a:fld id="{4C158068-7E1F-4B26-8461-C73B0177DC30}" type="datetimeFigureOut">
              <a:rPr lang="en-IN" smtClean="0"/>
              <a:t>17-06-2022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A28B5A-D7C6-455C-B392-DFFE24CC64F4}"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665697" y="5944936"/>
            <a:ext cx="6587499"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647623" y="5939011"/>
            <a:ext cx="492060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8056" y="5791253"/>
            <a:ext cx="4536419" cy="1080868"/>
          </a:xfrm>
          <a:prstGeom prst="rtTriangle">
            <a:avLst/>
          </a:prstGeom>
          <a:blipFill>
            <a:blip r:embed="rId16">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12316" y="5787741"/>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dirty="0"/>
              <a:t>Click to edit Master title style</a:t>
            </a:r>
          </a:p>
        </p:txBody>
      </p:sp>
      <p:sp>
        <p:nvSpPr>
          <p:cNvPr id="30" name="Text Placeholder 29"/>
          <p:cNvSpPr>
            <a:spLocks noGrp="1"/>
          </p:cNvSpPr>
          <p:nvPr>
            <p:ph type="body" idx="1"/>
          </p:nvPr>
        </p:nvSpPr>
        <p:spPr>
          <a:xfrm>
            <a:off x="609600" y="1481331"/>
            <a:ext cx="10972800" cy="4525963"/>
          </a:xfrm>
          <a:prstGeom prst="rect">
            <a:avLst/>
          </a:prstGeom>
        </p:spPr>
        <p:txBody>
          <a:bodyPr vert="horz">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0" name="Date Placeholder 9"/>
          <p:cNvSpPr>
            <a:spLocks noGrp="1"/>
          </p:cNvSpPr>
          <p:nvPr>
            <p:ph type="dt" sz="half" idx="2"/>
          </p:nvPr>
        </p:nvSpPr>
        <p:spPr>
          <a:xfrm>
            <a:off x="8969376" y="6407944"/>
            <a:ext cx="2560320" cy="365760"/>
          </a:xfrm>
          <a:prstGeom prst="rect">
            <a:avLst/>
          </a:prstGeom>
        </p:spPr>
        <p:txBody>
          <a:bodyPr vert="horz" anchor="b"/>
          <a:lstStyle>
            <a:lvl1pPr algn="l" eaLnBrk="1" latinLnBrk="0" hangingPunct="1">
              <a:defRPr kumimoji="0" sz="1000">
                <a:solidFill>
                  <a:schemeClr val="tx1"/>
                </a:solidFill>
              </a:defRPr>
            </a:lvl1pPr>
            <a:extLst/>
          </a:lstStyle>
          <a:p>
            <a:fld id="{B61BEF0D-F0BB-DE4B-95CE-6DB70DBA9567}" type="datetimeFigureOut">
              <a:rPr lang="en-US" smtClean="0"/>
              <a:pPr/>
              <a:t>6/17/2022</a:t>
            </a:fld>
            <a:endParaRPr lang="en-US" dirty="0"/>
          </a:p>
        </p:txBody>
      </p:sp>
      <p:sp>
        <p:nvSpPr>
          <p:cNvPr id="22" name="Footer Placeholder 21"/>
          <p:cNvSpPr>
            <a:spLocks noGrp="1"/>
          </p:cNvSpPr>
          <p:nvPr>
            <p:ph type="ftr" sz="quarter" idx="3"/>
          </p:nvPr>
        </p:nvSpPr>
        <p:spPr>
          <a:xfrm>
            <a:off x="5840098" y="6407947"/>
            <a:ext cx="3134241" cy="365125"/>
          </a:xfrm>
          <a:prstGeom prst="rect">
            <a:avLst/>
          </a:prstGeom>
        </p:spPr>
        <p:txBody>
          <a:bodyPr vert="horz" anchor="b"/>
          <a:lstStyle>
            <a:lvl1pPr algn="r" eaLnBrk="1" latinLnBrk="0" hangingPunct="1">
              <a:defRPr kumimoji="0" sz="1000">
                <a:solidFill>
                  <a:schemeClr val="tx1"/>
                </a:solidFill>
              </a:defRPr>
            </a:lvl1pPr>
            <a:extLst/>
          </a:lstStyle>
          <a:p>
            <a:endParaRPr lang="en-US" dirty="0"/>
          </a:p>
        </p:txBody>
      </p:sp>
      <p:sp>
        <p:nvSpPr>
          <p:cNvPr id="18" name="Slide Number Placeholder 17"/>
          <p:cNvSpPr>
            <a:spLocks noGrp="1"/>
          </p:cNvSpPr>
          <p:nvPr>
            <p:ph type="sldNum" sz="quarter" idx="4"/>
          </p:nvPr>
        </p:nvSpPr>
        <p:spPr>
          <a:xfrm>
            <a:off x="11529696" y="6407947"/>
            <a:ext cx="487680" cy="365125"/>
          </a:xfrm>
          <a:prstGeom prst="rect">
            <a:avLst/>
          </a:prstGeom>
        </p:spPr>
        <p:txBody>
          <a:bodyPr vert="horz" anchor="b"/>
          <a:lstStyle>
            <a:lvl1pPr algn="r" eaLnBrk="1" latinLnBrk="0" hangingPunct="1">
              <a:defRPr kumimoji="0" sz="1000" b="0">
                <a:solidFill>
                  <a:schemeClr val="tx1"/>
                </a:solidFill>
              </a:defRPr>
            </a:lvl1pPr>
            <a:extLst/>
          </a:lstStyle>
          <a:p>
            <a:fld id="{D57F1E4F-1CFF-5643-939E-217C01CDF565}" type="slidenum">
              <a:rPr lang="en-US" smtClean="0"/>
              <a:pPr/>
              <a:t>‹#›</a:t>
            </a:fld>
            <a:endParaRPr lang="en-US" dirty="0"/>
          </a:p>
        </p:txBody>
      </p:sp>
      <p:pic>
        <p:nvPicPr>
          <p:cNvPr id="11" name="Picture 10">
            <a:extLst>
              <a:ext uri="{FF2B5EF4-FFF2-40B4-BE49-F238E27FC236}">
                <a16:creationId xmlns:a16="http://schemas.microsoft.com/office/drawing/2014/main" id="{2596FCA9-F259-43A3-A119-93721D2D2E28}"/>
              </a:ext>
            </a:extLst>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10659928" y="0"/>
            <a:ext cx="1532072" cy="493627"/>
          </a:xfrm>
          <a:prstGeom prst="rect">
            <a:avLst/>
          </a:prstGeom>
        </p:spPr>
      </p:pic>
    </p:spTree>
  </p:cSld>
  <p:clrMap bg1="lt1" tx1="dk1" bg2="lt2" tx2="dk2" accent1="accent1" accent2="accent2" accent3="accent3" accent4="accent4" accent5="accent5" accent6="accent6" hlink="hlink" folHlink="folHlink"/>
  <p:sldLayoutIdLst>
    <p:sldLayoutId id="2147483736" r:id="rId1"/>
    <p:sldLayoutId id="2147483737" r:id="rId2"/>
    <p:sldLayoutId id="2147483749"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 id="2147483750" r:id="rId13"/>
    <p:sldLayoutId id="2147483751" r:id="rId14"/>
  </p:sldLayoutIdLst>
  <p:txStyles>
    <p:titleStyle>
      <a:lvl1pPr algn="l" rtl="0" eaLnBrk="1" latinLnBrk="0" hangingPunct="1">
        <a:spcBef>
          <a:spcPct val="0"/>
        </a:spcBef>
        <a:buNone/>
        <a:defRPr kumimoji="0" sz="4400" b="1" kern="1200">
          <a:solidFill>
            <a:schemeClr val="tx1"/>
          </a:solidFill>
          <a:effectLst>
            <a:outerShdw blurRad="31750" dist="25400" dir="5400000" algn="tl" rotWithShape="0">
              <a:srgbClr val="000000">
                <a:alpha val="25000"/>
              </a:srgbClr>
            </a:outerShdw>
          </a:effectLst>
          <a:latin typeface="Arial Black" pitchFamily="34" charset="0"/>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800" kern="1200">
          <a:solidFill>
            <a:schemeClr val="tx1"/>
          </a:solidFill>
          <a:latin typeface="Arial "/>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Arial "/>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Arial "/>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Arial "/>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Arial "/>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customXml" Target="../ink/ink130.xml"/><Relationship Id="rId13" Type="http://schemas.openxmlformats.org/officeDocument/2006/relationships/image" Target="../media/image134.emf"/><Relationship Id="rId18" Type="http://schemas.openxmlformats.org/officeDocument/2006/relationships/customXml" Target="../ink/ink135.xml"/><Relationship Id="rId3" Type="http://schemas.openxmlformats.org/officeDocument/2006/relationships/image" Target="../media/image129.emf"/><Relationship Id="rId21" Type="http://schemas.openxmlformats.org/officeDocument/2006/relationships/image" Target="../media/image138.emf"/><Relationship Id="rId7" Type="http://schemas.openxmlformats.org/officeDocument/2006/relationships/image" Target="../media/image131.emf"/><Relationship Id="rId12" Type="http://schemas.openxmlformats.org/officeDocument/2006/relationships/customXml" Target="../ink/ink132.xml"/><Relationship Id="rId17" Type="http://schemas.openxmlformats.org/officeDocument/2006/relationships/image" Target="../media/image136.emf"/><Relationship Id="rId2" Type="http://schemas.openxmlformats.org/officeDocument/2006/relationships/customXml" Target="../ink/ink127.xml"/><Relationship Id="rId16" Type="http://schemas.openxmlformats.org/officeDocument/2006/relationships/customXml" Target="../ink/ink134.xml"/><Relationship Id="rId20" Type="http://schemas.openxmlformats.org/officeDocument/2006/relationships/customXml" Target="../ink/ink136.xml"/><Relationship Id="rId1" Type="http://schemas.openxmlformats.org/officeDocument/2006/relationships/slideLayout" Target="../slideLayouts/slideLayout2.xml"/><Relationship Id="rId6" Type="http://schemas.openxmlformats.org/officeDocument/2006/relationships/customXml" Target="../ink/ink129.xml"/><Relationship Id="rId11" Type="http://schemas.openxmlformats.org/officeDocument/2006/relationships/image" Target="../media/image133.emf"/><Relationship Id="rId5" Type="http://schemas.openxmlformats.org/officeDocument/2006/relationships/image" Target="../media/image130.emf"/><Relationship Id="rId15" Type="http://schemas.openxmlformats.org/officeDocument/2006/relationships/image" Target="../media/image135.emf"/><Relationship Id="rId23" Type="http://schemas.openxmlformats.org/officeDocument/2006/relationships/image" Target="../media/image139.emf"/><Relationship Id="rId10" Type="http://schemas.openxmlformats.org/officeDocument/2006/relationships/customXml" Target="../ink/ink131.xml"/><Relationship Id="rId19" Type="http://schemas.openxmlformats.org/officeDocument/2006/relationships/image" Target="../media/image137.emf"/><Relationship Id="rId4" Type="http://schemas.openxmlformats.org/officeDocument/2006/relationships/customXml" Target="../ink/ink128.xml"/><Relationship Id="rId9" Type="http://schemas.openxmlformats.org/officeDocument/2006/relationships/image" Target="../media/image132.emf"/><Relationship Id="rId14" Type="http://schemas.openxmlformats.org/officeDocument/2006/relationships/customXml" Target="../ink/ink133.xml"/><Relationship Id="rId22" Type="http://schemas.openxmlformats.org/officeDocument/2006/relationships/customXml" Target="../ink/ink137.xml"/></Relationships>
</file>

<file path=ppt/slides/_rels/slide11.xml.rels><?xml version="1.0" encoding="UTF-8" standalone="yes"?>
<Relationships xmlns="http://schemas.openxmlformats.org/package/2006/relationships"><Relationship Id="rId8" Type="http://schemas.openxmlformats.org/officeDocument/2006/relationships/customXml" Target="../ink/ink141.xml"/><Relationship Id="rId13" Type="http://schemas.openxmlformats.org/officeDocument/2006/relationships/image" Target="../media/image145.emf"/><Relationship Id="rId3" Type="http://schemas.openxmlformats.org/officeDocument/2006/relationships/image" Target="../media/image140.emf"/><Relationship Id="rId7" Type="http://schemas.openxmlformats.org/officeDocument/2006/relationships/image" Target="../media/image142.emf"/><Relationship Id="rId12" Type="http://schemas.openxmlformats.org/officeDocument/2006/relationships/customXml" Target="../ink/ink143.xml"/><Relationship Id="rId17" Type="http://schemas.openxmlformats.org/officeDocument/2006/relationships/image" Target="../media/image147.emf"/><Relationship Id="rId2" Type="http://schemas.openxmlformats.org/officeDocument/2006/relationships/customXml" Target="../ink/ink138.xml"/><Relationship Id="rId16" Type="http://schemas.openxmlformats.org/officeDocument/2006/relationships/customXml" Target="../ink/ink145.xml"/><Relationship Id="rId1" Type="http://schemas.openxmlformats.org/officeDocument/2006/relationships/slideLayout" Target="../slideLayouts/slideLayout2.xml"/><Relationship Id="rId6" Type="http://schemas.openxmlformats.org/officeDocument/2006/relationships/customXml" Target="../ink/ink140.xml"/><Relationship Id="rId11" Type="http://schemas.openxmlformats.org/officeDocument/2006/relationships/image" Target="../media/image144.emf"/><Relationship Id="rId5" Type="http://schemas.openxmlformats.org/officeDocument/2006/relationships/image" Target="../media/image141.emf"/><Relationship Id="rId15" Type="http://schemas.openxmlformats.org/officeDocument/2006/relationships/image" Target="../media/image146.emf"/><Relationship Id="rId10" Type="http://schemas.openxmlformats.org/officeDocument/2006/relationships/customXml" Target="../ink/ink142.xml"/><Relationship Id="rId4" Type="http://schemas.openxmlformats.org/officeDocument/2006/relationships/customXml" Target="../ink/ink139.xml"/><Relationship Id="rId9" Type="http://schemas.openxmlformats.org/officeDocument/2006/relationships/image" Target="../media/image143.emf"/><Relationship Id="rId14" Type="http://schemas.openxmlformats.org/officeDocument/2006/relationships/customXml" Target="../ink/ink144.xml"/></Relationships>
</file>

<file path=ppt/slides/_rels/slide12.xml.rels><?xml version="1.0" encoding="UTF-8" standalone="yes"?>
<Relationships xmlns="http://schemas.openxmlformats.org/package/2006/relationships"><Relationship Id="rId3" Type="http://schemas.openxmlformats.org/officeDocument/2006/relationships/image" Target="../media/image148.emf"/><Relationship Id="rId7" Type="http://schemas.openxmlformats.org/officeDocument/2006/relationships/image" Target="../media/image150.emf"/><Relationship Id="rId2" Type="http://schemas.openxmlformats.org/officeDocument/2006/relationships/customXml" Target="../ink/ink146.xml"/><Relationship Id="rId1" Type="http://schemas.openxmlformats.org/officeDocument/2006/relationships/slideLayout" Target="../slideLayouts/slideLayout2.xml"/><Relationship Id="rId6" Type="http://schemas.openxmlformats.org/officeDocument/2006/relationships/customXml" Target="../ink/ink148.xml"/><Relationship Id="rId5" Type="http://schemas.openxmlformats.org/officeDocument/2006/relationships/image" Target="../media/image149.emf"/><Relationship Id="rId4" Type="http://schemas.openxmlformats.org/officeDocument/2006/relationships/customXml" Target="../ink/ink147.xml"/></Relationships>
</file>

<file path=ppt/slides/_rels/slide13.xml.rels><?xml version="1.0" encoding="UTF-8" standalone="yes"?>
<Relationships xmlns="http://schemas.openxmlformats.org/package/2006/relationships"><Relationship Id="rId8" Type="http://schemas.openxmlformats.org/officeDocument/2006/relationships/customXml" Target="../ink/ink152.xml"/><Relationship Id="rId3" Type="http://schemas.openxmlformats.org/officeDocument/2006/relationships/image" Target="../media/image151.emf"/><Relationship Id="rId7" Type="http://schemas.openxmlformats.org/officeDocument/2006/relationships/image" Target="../media/image153.emf"/><Relationship Id="rId2" Type="http://schemas.openxmlformats.org/officeDocument/2006/relationships/customXml" Target="../ink/ink149.xml"/><Relationship Id="rId1" Type="http://schemas.openxmlformats.org/officeDocument/2006/relationships/slideLayout" Target="../slideLayouts/slideLayout2.xml"/><Relationship Id="rId6" Type="http://schemas.openxmlformats.org/officeDocument/2006/relationships/customXml" Target="../ink/ink151.xml"/><Relationship Id="rId11" Type="http://schemas.openxmlformats.org/officeDocument/2006/relationships/image" Target="../media/image155.emf"/><Relationship Id="rId5" Type="http://schemas.openxmlformats.org/officeDocument/2006/relationships/image" Target="../media/image152.emf"/><Relationship Id="rId10" Type="http://schemas.openxmlformats.org/officeDocument/2006/relationships/customXml" Target="../ink/ink153.xml"/><Relationship Id="rId4" Type="http://schemas.openxmlformats.org/officeDocument/2006/relationships/customXml" Target="../ink/ink150.xml"/><Relationship Id="rId9" Type="http://schemas.openxmlformats.org/officeDocument/2006/relationships/image" Target="../media/image154.emf"/></Relationships>
</file>

<file path=ppt/slides/_rels/slide14.xml.rels><?xml version="1.0" encoding="UTF-8" standalone="yes"?>
<Relationships xmlns="http://schemas.openxmlformats.org/package/2006/relationships"><Relationship Id="rId8" Type="http://schemas.openxmlformats.org/officeDocument/2006/relationships/customXml" Target="../ink/ink157.xml"/><Relationship Id="rId13" Type="http://schemas.openxmlformats.org/officeDocument/2006/relationships/image" Target="../media/image161.emf"/><Relationship Id="rId3" Type="http://schemas.openxmlformats.org/officeDocument/2006/relationships/image" Target="../media/image156.emf"/><Relationship Id="rId7" Type="http://schemas.openxmlformats.org/officeDocument/2006/relationships/image" Target="../media/image158.emf"/><Relationship Id="rId12" Type="http://schemas.openxmlformats.org/officeDocument/2006/relationships/customXml" Target="../ink/ink159.xml"/><Relationship Id="rId17" Type="http://schemas.openxmlformats.org/officeDocument/2006/relationships/image" Target="../media/image163.emf"/><Relationship Id="rId2" Type="http://schemas.openxmlformats.org/officeDocument/2006/relationships/customXml" Target="../ink/ink154.xml"/><Relationship Id="rId16" Type="http://schemas.openxmlformats.org/officeDocument/2006/relationships/customXml" Target="../ink/ink161.xml"/><Relationship Id="rId1" Type="http://schemas.openxmlformats.org/officeDocument/2006/relationships/slideLayout" Target="../slideLayouts/slideLayout2.xml"/><Relationship Id="rId6" Type="http://schemas.openxmlformats.org/officeDocument/2006/relationships/customXml" Target="../ink/ink156.xml"/><Relationship Id="rId11" Type="http://schemas.openxmlformats.org/officeDocument/2006/relationships/image" Target="../media/image160.emf"/><Relationship Id="rId5" Type="http://schemas.openxmlformats.org/officeDocument/2006/relationships/image" Target="../media/image157.emf"/><Relationship Id="rId15" Type="http://schemas.openxmlformats.org/officeDocument/2006/relationships/image" Target="../media/image162.emf"/><Relationship Id="rId10" Type="http://schemas.openxmlformats.org/officeDocument/2006/relationships/customXml" Target="../ink/ink158.xml"/><Relationship Id="rId4" Type="http://schemas.openxmlformats.org/officeDocument/2006/relationships/customXml" Target="../ink/ink155.xml"/><Relationship Id="rId9" Type="http://schemas.openxmlformats.org/officeDocument/2006/relationships/image" Target="../media/image159.emf"/><Relationship Id="rId14" Type="http://schemas.openxmlformats.org/officeDocument/2006/relationships/customXml" Target="../ink/ink160.xml"/></Relationships>
</file>

<file path=ppt/slides/_rels/slide15.xml.rels><?xml version="1.0" encoding="UTF-8" standalone="yes"?>
<Relationships xmlns="http://schemas.openxmlformats.org/package/2006/relationships"><Relationship Id="rId2" Type="http://schemas.openxmlformats.org/officeDocument/2006/relationships/hyperlink" Target="https://www.geeksforgeeks.org/top-20-dynamic-programming-interview-questions/"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5.png"/><Relationship Id="rId2" Type="http://schemas.openxmlformats.org/officeDocument/2006/relationships/image" Target="../media/image164.gif"/><Relationship Id="rId1" Type="http://schemas.openxmlformats.org/officeDocument/2006/relationships/slideLayout" Target="../slideLayouts/slideLayout1.xml"/><Relationship Id="rId6" Type="http://schemas.openxmlformats.org/officeDocument/2006/relationships/image" Target="../media/image168.png"/><Relationship Id="rId5" Type="http://schemas.openxmlformats.org/officeDocument/2006/relationships/image" Target="../media/image167.png"/><Relationship Id="rId4" Type="http://schemas.openxmlformats.org/officeDocument/2006/relationships/image" Target="../media/image166.png"/></Relationships>
</file>

<file path=ppt/slides/_rels/slide2.xml.rels><?xml version="1.0" encoding="UTF-8" standalone="yes"?>
<Relationships xmlns="http://schemas.openxmlformats.org/package/2006/relationships"><Relationship Id="rId3" Type="http://schemas.openxmlformats.org/officeDocument/2006/relationships/slide" Target="slide4.xml"/><Relationship Id="rId7" Type="http://schemas.openxmlformats.org/officeDocument/2006/relationships/slide" Target="slide13.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8.xml"/><Relationship Id="rId5" Type="http://schemas.openxmlformats.org/officeDocument/2006/relationships/slide" Target="slide7.xml"/><Relationship Id="rId4" Type="http://schemas.openxmlformats.org/officeDocument/2006/relationships/slide" Target="slide6.xml"/></Relationships>
</file>

<file path=ppt/slides/_rels/slide3.xml.rels><?xml version="1.0" encoding="UTF-8" standalone="yes"?>
<Relationships xmlns="http://schemas.openxmlformats.org/package/2006/relationships"><Relationship Id="rId13" Type="http://schemas.openxmlformats.org/officeDocument/2006/relationships/image" Target="../media/image9.emf"/><Relationship Id="rId18" Type="http://schemas.openxmlformats.org/officeDocument/2006/relationships/customXml" Target="../ink/ink9.xml"/><Relationship Id="rId26" Type="http://schemas.openxmlformats.org/officeDocument/2006/relationships/customXml" Target="../ink/ink13.xml"/><Relationship Id="rId39" Type="http://schemas.openxmlformats.org/officeDocument/2006/relationships/image" Target="../media/image22.emf"/><Relationship Id="rId21" Type="http://schemas.openxmlformats.org/officeDocument/2006/relationships/image" Target="../media/image13.emf"/><Relationship Id="rId34" Type="http://schemas.openxmlformats.org/officeDocument/2006/relationships/customXml" Target="../ink/ink17.xml"/><Relationship Id="rId42" Type="http://schemas.openxmlformats.org/officeDocument/2006/relationships/customXml" Target="../ink/ink21.xml"/><Relationship Id="rId47" Type="http://schemas.openxmlformats.org/officeDocument/2006/relationships/image" Target="../media/image26.emf"/><Relationship Id="rId50" Type="http://schemas.openxmlformats.org/officeDocument/2006/relationships/customXml" Target="../ink/ink25.xml"/><Relationship Id="rId7" Type="http://schemas.openxmlformats.org/officeDocument/2006/relationships/image" Target="../media/image6.emf"/><Relationship Id="rId2" Type="http://schemas.openxmlformats.org/officeDocument/2006/relationships/customXml" Target="../ink/ink1.xml"/><Relationship Id="rId16" Type="http://schemas.openxmlformats.org/officeDocument/2006/relationships/customXml" Target="../ink/ink8.xml"/><Relationship Id="rId29" Type="http://schemas.openxmlformats.org/officeDocument/2006/relationships/image" Target="../media/image17.emf"/><Relationship Id="rId11" Type="http://schemas.openxmlformats.org/officeDocument/2006/relationships/image" Target="../media/image8.emf"/><Relationship Id="rId24" Type="http://schemas.openxmlformats.org/officeDocument/2006/relationships/customXml" Target="../ink/ink12.xml"/><Relationship Id="rId32" Type="http://schemas.openxmlformats.org/officeDocument/2006/relationships/customXml" Target="../ink/ink16.xml"/><Relationship Id="rId37" Type="http://schemas.openxmlformats.org/officeDocument/2006/relationships/image" Target="../media/image21.emf"/><Relationship Id="rId40" Type="http://schemas.openxmlformats.org/officeDocument/2006/relationships/customXml" Target="../ink/ink20.xml"/><Relationship Id="rId45" Type="http://schemas.openxmlformats.org/officeDocument/2006/relationships/image" Target="../media/image25.emf"/><Relationship Id="rId53" Type="http://schemas.openxmlformats.org/officeDocument/2006/relationships/image" Target="../media/image29.emf"/><Relationship Id="rId5" Type="http://schemas.openxmlformats.org/officeDocument/2006/relationships/image" Target="../media/image5.emf"/><Relationship Id="rId10" Type="http://schemas.openxmlformats.org/officeDocument/2006/relationships/customXml" Target="../ink/ink5.xml"/><Relationship Id="rId19" Type="http://schemas.openxmlformats.org/officeDocument/2006/relationships/image" Target="../media/image12.emf"/><Relationship Id="rId31" Type="http://schemas.openxmlformats.org/officeDocument/2006/relationships/image" Target="../media/image18.emf"/><Relationship Id="rId44" Type="http://schemas.openxmlformats.org/officeDocument/2006/relationships/customXml" Target="../ink/ink22.xml"/><Relationship Id="rId52" Type="http://schemas.openxmlformats.org/officeDocument/2006/relationships/customXml" Target="../ink/ink26.xml"/><Relationship Id="rId4" Type="http://schemas.openxmlformats.org/officeDocument/2006/relationships/customXml" Target="../ink/ink2.xml"/><Relationship Id="rId9" Type="http://schemas.openxmlformats.org/officeDocument/2006/relationships/image" Target="../media/image7.emf"/><Relationship Id="rId14" Type="http://schemas.openxmlformats.org/officeDocument/2006/relationships/customXml" Target="../ink/ink7.xml"/><Relationship Id="rId22" Type="http://schemas.openxmlformats.org/officeDocument/2006/relationships/customXml" Target="../ink/ink11.xml"/><Relationship Id="rId27" Type="http://schemas.openxmlformats.org/officeDocument/2006/relationships/image" Target="../media/image16.emf"/><Relationship Id="rId30" Type="http://schemas.openxmlformats.org/officeDocument/2006/relationships/customXml" Target="../ink/ink15.xml"/><Relationship Id="rId35" Type="http://schemas.openxmlformats.org/officeDocument/2006/relationships/image" Target="../media/image20.emf"/><Relationship Id="rId43" Type="http://schemas.openxmlformats.org/officeDocument/2006/relationships/image" Target="../media/image24.emf"/><Relationship Id="rId48" Type="http://schemas.openxmlformats.org/officeDocument/2006/relationships/customXml" Target="../ink/ink24.xml"/><Relationship Id="rId8" Type="http://schemas.openxmlformats.org/officeDocument/2006/relationships/customXml" Target="../ink/ink4.xml"/><Relationship Id="rId51" Type="http://schemas.openxmlformats.org/officeDocument/2006/relationships/image" Target="../media/image28.emf"/><Relationship Id="rId3" Type="http://schemas.openxmlformats.org/officeDocument/2006/relationships/image" Target="../media/image4.emf"/><Relationship Id="rId12" Type="http://schemas.openxmlformats.org/officeDocument/2006/relationships/customXml" Target="../ink/ink6.xml"/><Relationship Id="rId17" Type="http://schemas.openxmlformats.org/officeDocument/2006/relationships/image" Target="../media/image11.emf"/><Relationship Id="rId25" Type="http://schemas.openxmlformats.org/officeDocument/2006/relationships/image" Target="../media/image15.emf"/><Relationship Id="rId33" Type="http://schemas.openxmlformats.org/officeDocument/2006/relationships/image" Target="../media/image19.emf"/><Relationship Id="rId38" Type="http://schemas.openxmlformats.org/officeDocument/2006/relationships/customXml" Target="../ink/ink19.xml"/><Relationship Id="rId46" Type="http://schemas.openxmlformats.org/officeDocument/2006/relationships/customXml" Target="../ink/ink23.xml"/><Relationship Id="rId20" Type="http://schemas.openxmlformats.org/officeDocument/2006/relationships/customXml" Target="../ink/ink10.xml"/><Relationship Id="rId41" Type="http://schemas.openxmlformats.org/officeDocument/2006/relationships/image" Target="../media/image23.emf"/><Relationship Id="rId1" Type="http://schemas.openxmlformats.org/officeDocument/2006/relationships/slideLayout" Target="../slideLayouts/slideLayout2.xml"/><Relationship Id="rId6" Type="http://schemas.openxmlformats.org/officeDocument/2006/relationships/customXml" Target="../ink/ink3.xml"/><Relationship Id="rId15" Type="http://schemas.openxmlformats.org/officeDocument/2006/relationships/image" Target="../media/image10.emf"/><Relationship Id="rId23" Type="http://schemas.openxmlformats.org/officeDocument/2006/relationships/image" Target="../media/image14.emf"/><Relationship Id="rId28" Type="http://schemas.openxmlformats.org/officeDocument/2006/relationships/customXml" Target="../ink/ink14.xml"/><Relationship Id="rId36" Type="http://schemas.openxmlformats.org/officeDocument/2006/relationships/customXml" Target="../ink/ink18.xml"/><Relationship Id="rId49" Type="http://schemas.openxmlformats.org/officeDocument/2006/relationships/image" Target="../media/image27.emf"/></Relationships>
</file>

<file path=ppt/slides/_rels/slide4.xml.rels><?xml version="1.0" encoding="UTF-8" standalone="yes"?>
<Relationships xmlns="http://schemas.openxmlformats.org/package/2006/relationships"><Relationship Id="rId3" Type="http://schemas.openxmlformats.org/officeDocument/2006/relationships/image" Target="../media/image30.emf"/><Relationship Id="rId7" Type="http://schemas.openxmlformats.org/officeDocument/2006/relationships/image" Target="../media/image32.emf"/><Relationship Id="rId2" Type="http://schemas.openxmlformats.org/officeDocument/2006/relationships/customXml" Target="../ink/ink27.xml"/><Relationship Id="rId1" Type="http://schemas.openxmlformats.org/officeDocument/2006/relationships/slideLayout" Target="../slideLayouts/slideLayout2.xml"/><Relationship Id="rId6" Type="http://schemas.openxmlformats.org/officeDocument/2006/relationships/customXml" Target="../ink/ink29.xml"/><Relationship Id="rId5" Type="http://schemas.openxmlformats.org/officeDocument/2006/relationships/image" Target="../media/image31.emf"/><Relationship Id="rId4" Type="http://schemas.openxmlformats.org/officeDocument/2006/relationships/customXml" Target="../ink/ink28.xml"/></Relationships>
</file>

<file path=ppt/slides/_rels/slide5.xml.rels><?xml version="1.0" encoding="UTF-8" standalone="yes"?>
<Relationships xmlns="http://schemas.openxmlformats.org/package/2006/relationships"><Relationship Id="rId8" Type="http://schemas.openxmlformats.org/officeDocument/2006/relationships/customXml" Target="../ink/ink33.xml"/><Relationship Id="rId13"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5.emf"/><Relationship Id="rId12" Type="http://schemas.openxmlformats.org/officeDocument/2006/relationships/customXml" Target="../ink/ink35.xml"/><Relationship Id="rId2" Type="http://schemas.openxmlformats.org/officeDocument/2006/relationships/customXml" Target="../ink/ink30.xml"/><Relationship Id="rId1" Type="http://schemas.openxmlformats.org/officeDocument/2006/relationships/slideLayout" Target="../slideLayouts/slideLayout2.xml"/><Relationship Id="rId6" Type="http://schemas.openxmlformats.org/officeDocument/2006/relationships/customXml" Target="../ink/ink32.xml"/><Relationship Id="rId11" Type="http://schemas.openxmlformats.org/officeDocument/2006/relationships/image" Target="../media/image37.emf"/><Relationship Id="rId5" Type="http://schemas.openxmlformats.org/officeDocument/2006/relationships/image" Target="../media/image34.emf"/><Relationship Id="rId10" Type="http://schemas.openxmlformats.org/officeDocument/2006/relationships/customXml" Target="../ink/ink34.xml"/><Relationship Id="rId4" Type="http://schemas.openxmlformats.org/officeDocument/2006/relationships/customXml" Target="../ink/ink31.xml"/><Relationship Id="rId9" Type="http://schemas.openxmlformats.org/officeDocument/2006/relationships/image" Target="../media/image36.emf"/></Relationships>
</file>

<file path=ppt/slides/_rels/slide6.xml.rels><?xml version="1.0" encoding="UTF-8" standalone="yes"?>
<Relationships xmlns="http://schemas.openxmlformats.org/package/2006/relationships"><Relationship Id="rId13" Type="http://schemas.openxmlformats.org/officeDocument/2006/relationships/image" Target="../media/image44.emf"/><Relationship Id="rId18" Type="http://schemas.openxmlformats.org/officeDocument/2006/relationships/customXml" Target="../ink/ink44.xml"/><Relationship Id="rId26" Type="http://schemas.openxmlformats.org/officeDocument/2006/relationships/customXml" Target="../ink/ink48.xml"/><Relationship Id="rId39" Type="http://schemas.openxmlformats.org/officeDocument/2006/relationships/image" Target="../media/image57.emf"/><Relationship Id="rId21" Type="http://schemas.openxmlformats.org/officeDocument/2006/relationships/image" Target="../media/image48.emf"/><Relationship Id="rId34" Type="http://schemas.openxmlformats.org/officeDocument/2006/relationships/customXml" Target="../ink/ink52.xml"/><Relationship Id="rId42" Type="http://schemas.openxmlformats.org/officeDocument/2006/relationships/customXml" Target="../ink/ink56.xml"/><Relationship Id="rId47" Type="http://schemas.openxmlformats.org/officeDocument/2006/relationships/image" Target="../media/image61.emf"/><Relationship Id="rId7" Type="http://schemas.openxmlformats.org/officeDocument/2006/relationships/image" Target="../media/image41.emf"/><Relationship Id="rId2" Type="http://schemas.openxmlformats.org/officeDocument/2006/relationships/customXml" Target="../ink/ink36.xml"/><Relationship Id="rId16" Type="http://schemas.openxmlformats.org/officeDocument/2006/relationships/customXml" Target="../ink/ink43.xml"/><Relationship Id="rId29" Type="http://schemas.openxmlformats.org/officeDocument/2006/relationships/image" Target="../media/image52.emf"/><Relationship Id="rId11" Type="http://schemas.openxmlformats.org/officeDocument/2006/relationships/image" Target="../media/image43.emf"/><Relationship Id="rId24" Type="http://schemas.openxmlformats.org/officeDocument/2006/relationships/customXml" Target="../ink/ink47.xml"/><Relationship Id="rId32" Type="http://schemas.openxmlformats.org/officeDocument/2006/relationships/customXml" Target="../ink/ink51.xml"/><Relationship Id="rId37" Type="http://schemas.openxmlformats.org/officeDocument/2006/relationships/image" Target="../media/image56.emf"/><Relationship Id="rId40" Type="http://schemas.openxmlformats.org/officeDocument/2006/relationships/customXml" Target="../ink/ink55.xml"/><Relationship Id="rId45" Type="http://schemas.openxmlformats.org/officeDocument/2006/relationships/image" Target="../media/image60.emf"/><Relationship Id="rId5" Type="http://schemas.openxmlformats.org/officeDocument/2006/relationships/image" Target="../media/image40.emf"/><Relationship Id="rId15" Type="http://schemas.openxmlformats.org/officeDocument/2006/relationships/image" Target="../media/image45.emf"/><Relationship Id="rId23" Type="http://schemas.openxmlformats.org/officeDocument/2006/relationships/image" Target="../media/image49.emf"/><Relationship Id="rId28" Type="http://schemas.openxmlformats.org/officeDocument/2006/relationships/customXml" Target="../ink/ink49.xml"/><Relationship Id="rId36" Type="http://schemas.openxmlformats.org/officeDocument/2006/relationships/customXml" Target="../ink/ink53.xml"/><Relationship Id="rId49" Type="http://schemas.openxmlformats.org/officeDocument/2006/relationships/image" Target="../media/image62.emf"/><Relationship Id="rId10" Type="http://schemas.openxmlformats.org/officeDocument/2006/relationships/customXml" Target="../ink/ink40.xml"/><Relationship Id="rId19" Type="http://schemas.openxmlformats.org/officeDocument/2006/relationships/image" Target="../media/image47.emf"/><Relationship Id="rId31" Type="http://schemas.openxmlformats.org/officeDocument/2006/relationships/image" Target="../media/image53.emf"/><Relationship Id="rId44" Type="http://schemas.openxmlformats.org/officeDocument/2006/relationships/customXml" Target="../ink/ink57.xml"/><Relationship Id="rId4" Type="http://schemas.openxmlformats.org/officeDocument/2006/relationships/customXml" Target="../ink/ink37.xml"/><Relationship Id="rId9" Type="http://schemas.openxmlformats.org/officeDocument/2006/relationships/image" Target="../media/image42.emf"/><Relationship Id="rId14" Type="http://schemas.openxmlformats.org/officeDocument/2006/relationships/customXml" Target="../ink/ink42.xml"/><Relationship Id="rId22" Type="http://schemas.openxmlformats.org/officeDocument/2006/relationships/customXml" Target="../ink/ink46.xml"/><Relationship Id="rId27" Type="http://schemas.openxmlformats.org/officeDocument/2006/relationships/image" Target="../media/image51.emf"/><Relationship Id="rId30" Type="http://schemas.openxmlformats.org/officeDocument/2006/relationships/customXml" Target="../ink/ink50.xml"/><Relationship Id="rId35" Type="http://schemas.openxmlformats.org/officeDocument/2006/relationships/image" Target="../media/image55.emf"/><Relationship Id="rId43" Type="http://schemas.openxmlformats.org/officeDocument/2006/relationships/image" Target="../media/image59.emf"/><Relationship Id="rId48" Type="http://schemas.openxmlformats.org/officeDocument/2006/relationships/customXml" Target="../ink/ink59.xml"/><Relationship Id="rId8" Type="http://schemas.openxmlformats.org/officeDocument/2006/relationships/customXml" Target="../ink/ink39.xml"/><Relationship Id="rId3" Type="http://schemas.openxmlformats.org/officeDocument/2006/relationships/image" Target="../media/image39.emf"/><Relationship Id="rId12" Type="http://schemas.openxmlformats.org/officeDocument/2006/relationships/customXml" Target="../ink/ink41.xml"/><Relationship Id="rId17" Type="http://schemas.openxmlformats.org/officeDocument/2006/relationships/image" Target="../media/image46.emf"/><Relationship Id="rId25" Type="http://schemas.openxmlformats.org/officeDocument/2006/relationships/image" Target="../media/image50.emf"/><Relationship Id="rId33" Type="http://schemas.openxmlformats.org/officeDocument/2006/relationships/image" Target="../media/image54.emf"/><Relationship Id="rId38" Type="http://schemas.openxmlformats.org/officeDocument/2006/relationships/customXml" Target="../ink/ink54.xml"/><Relationship Id="rId46" Type="http://schemas.openxmlformats.org/officeDocument/2006/relationships/customXml" Target="../ink/ink58.xml"/><Relationship Id="rId20" Type="http://schemas.openxmlformats.org/officeDocument/2006/relationships/customXml" Target="../ink/ink45.xml"/><Relationship Id="rId41" Type="http://schemas.openxmlformats.org/officeDocument/2006/relationships/image" Target="../media/image58.emf"/><Relationship Id="rId1" Type="http://schemas.openxmlformats.org/officeDocument/2006/relationships/slideLayout" Target="../slideLayouts/slideLayout2.xml"/><Relationship Id="rId6" Type="http://schemas.openxmlformats.org/officeDocument/2006/relationships/customXml" Target="../ink/ink3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6" Type="http://schemas.openxmlformats.org/officeDocument/2006/relationships/customXml" Target="../ink/ink72.xml"/><Relationship Id="rId21" Type="http://schemas.openxmlformats.org/officeDocument/2006/relationships/image" Target="../media/image72.emf"/><Relationship Id="rId42" Type="http://schemas.openxmlformats.org/officeDocument/2006/relationships/customXml" Target="../ink/ink80.xml"/><Relationship Id="rId47" Type="http://schemas.openxmlformats.org/officeDocument/2006/relationships/image" Target="../media/image85.emf"/><Relationship Id="rId63" Type="http://schemas.openxmlformats.org/officeDocument/2006/relationships/image" Target="../media/image93.emf"/><Relationship Id="rId68" Type="http://schemas.openxmlformats.org/officeDocument/2006/relationships/customXml" Target="../ink/ink93.xml"/><Relationship Id="rId2" Type="http://schemas.openxmlformats.org/officeDocument/2006/relationships/customXml" Target="../ink/ink60.xml"/><Relationship Id="rId16" Type="http://schemas.openxmlformats.org/officeDocument/2006/relationships/customXml" Target="../ink/ink67.xml"/><Relationship Id="rId29" Type="http://schemas.openxmlformats.org/officeDocument/2006/relationships/image" Target="../media/image76.emf"/><Relationship Id="rId11" Type="http://schemas.openxmlformats.org/officeDocument/2006/relationships/image" Target="../media/image67.emf"/><Relationship Id="rId24" Type="http://schemas.openxmlformats.org/officeDocument/2006/relationships/customXml" Target="../ink/ink71.xml"/><Relationship Id="rId32" Type="http://schemas.openxmlformats.org/officeDocument/2006/relationships/customXml" Target="../ink/ink75.xml"/><Relationship Id="rId37" Type="http://schemas.openxmlformats.org/officeDocument/2006/relationships/image" Target="../media/image80.emf"/><Relationship Id="rId40" Type="http://schemas.openxmlformats.org/officeDocument/2006/relationships/customXml" Target="../ink/ink79.xml"/><Relationship Id="rId45" Type="http://schemas.openxmlformats.org/officeDocument/2006/relationships/image" Target="../media/image84.emf"/><Relationship Id="rId53" Type="http://schemas.openxmlformats.org/officeDocument/2006/relationships/image" Target="../media/image88.emf"/><Relationship Id="rId58" Type="http://schemas.openxmlformats.org/officeDocument/2006/relationships/customXml" Target="../ink/ink88.xml"/><Relationship Id="rId66" Type="http://schemas.openxmlformats.org/officeDocument/2006/relationships/customXml" Target="../ink/ink92.xml"/><Relationship Id="rId74" Type="http://schemas.openxmlformats.org/officeDocument/2006/relationships/customXml" Target="../ink/ink96.xml"/><Relationship Id="rId5" Type="http://schemas.openxmlformats.org/officeDocument/2006/relationships/image" Target="../media/image64.emf"/><Relationship Id="rId61" Type="http://schemas.openxmlformats.org/officeDocument/2006/relationships/image" Target="../media/image92.emf"/><Relationship Id="rId19" Type="http://schemas.openxmlformats.org/officeDocument/2006/relationships/image" Target="../media/image71.emf"/><Relationship Id="rId14" Type="http://schemas.openxmlformats.org/officeDocument/2006/relationships/customXml" Target="../ink/ink66.xml"/><Relationship Id="rId22" Type="http://schemas.openxmlformats.org/officeDocument/2006/relationships/customXml" Target="../ink/ink70.xml"/><Relationship Id="rId27" Type="http://schemas.openxmlformats.org/officeDocument/2006/relationships/image" Target="../media/image75.emf"/><Relationship Id="rId30" Type="http://schemas.openxmlformats.org/officeDocument/2006/relationships/customXml" Target="../ink/ink74.xml"/><Relationship Id="rId35" Type="http://schemas.openxmlformats.org/officeDocument/2006/relationships/image" Target="../media/image79.emf"/><Relationship Id="rId43" Type="http://schemas.openxmlformats.org/officeDocument/2006/relationships/image" Target="../media/image83.emf"/><Relationship Id="rId48" Type="http://schemas.openxmlformats.org/officeDocument/2006/relationships/customXml" Target="../ink/ink83.xml"/><Relationship Id="rId56" Type="http://schemas.openxmlformats.org/officeDocument/2006/relationships/customXml" Target="../ink/ink87.xml"/><Relationship Id="rId64" Type="http://schemas.openxmlformats.org/officeDocument/2006/relationships/customXml" Target="../ink/ink91.xml"/><Relationship Id="rId69" Type="http://schemas.openxmlformats.org/officeDocument/2006/relationships/image" Target="../media/image96.emf"/><Relationship Id="rId8" Type="http://schemas.openxmlformats.org/officeDocument/2006/relationships/customXml" Target="../ink/ink63.xml"/><Relationship Id="rId51" Type="http://schemas.openxmlformats.org/officeDocument/2006/relationships/image" Target="../media/image87.emf"/><Relationship Id="rId72" Type="http://schemas.openxmlformats.org/officeDocument/2006/relationships/customXml" Target="../ink/ink95.xml"/><Relationship Id="rId3" Type="http://schemas.openxmlformats.org/officeDocument/2006/relationships/image" Target="../media/image63.emf"/><Relationship Id="rId12" Type="http://schemas.openxmlformats.org/officeDocument/2006/relationships/customXml" Target="../ink/ink65.xml"/><Relationship Id="rId17" Type="http://schemas.openxmlformats.org/officeDocument/2006/relationships/image" Target="../media/image70.emf"/><Relationship Id="rId25" Type="http://schemas.openxmlformats.org/officeDocument/2006/relationships/image" Target="../media/image74.emf"/><Relationship Id="rId33" Type="http://schemas.openxmlformats.org/officeDocument/2006/relationships/image" Target="../media/image78.emf"/><Relationship Id="rId38" Type="http://schemas.openxmlformats.org/officeDocument/2006/relationships/customXml" Target="../ink/ink78.xml"/><Relationship Id="rId46" Type="http://schemas.openxmlformats.org/officeDocument/2006/relationships/customXml" Target="../ink/ink82.xml"/><Relationship Id="rId59" Type="http://schemas.openxmlformats.org/officeDocument/2006/relationships/image" Target="../media/image91.emf"/><Relationship Id="rId67" Type="http://schemas.openxmlformats.org/officeDocument/2006/relationships/image" Target="../media/image95.emf"/><Relationship Id="rId20" Type="http://schemas.openxmlformats.org/officeDocument/2006/relationships/customXml" Target="../ink/ink69.xml"/><Relationship Id="rId41" Type="http://schemas.openxmlformats.org/officeDocument/2006/relationships/image" Target="../media/image82.emf"/><Relationship Id="rId54" Type="http://schemas.openxmlformats.org/officeDocument/2006/relationships/customXml" Target="../ink/ink86.xml"/><Relationship Id="rId62" Type="http://schemas.openxmlformats.org/officeDocument/2006/relationships/customXml" Target="../ink/ink90.xml"/><Relationship Id="rId70" Type="http://schemas.openxmlformats.org/officeDocument/2006/relationships/customXml" Target="../ink/ink94.xml"/><Relationship Id="rId75" Type="http://schemas.openxmlformats.org/officeDocument/2006/relationships/image" Target="../media/image99.emf"/><Relationship Id="rId1" Type="http://schemas.openxmlformats.org/officeDocument/2006/relationships/slideLayout" Target="../slideLayouts/slideLayout2.xml"/><Relationship Id="rId6" Type="http://schemas.openxmlformats.org/officeDocument/2006/relationships/customXml" Target="../ink/ink62.xml"/><Relationship Id="rId15" Type="http://schemas.openxmlformats.org/officeDocument/2006/relationships/image" Target="../media/image69.emf"/><Relationship Id="rId23" Type="http://schemas.openxmlformats.org/officeDocument/2006/relationships/image" Target="../media/image73.emf"/><Relationship Id="rId28" Type="http://schemas.openxmlformats.org/officeDocument/2006/relationships/customXml" Target="../ink/ink73.xml"/><Relationship Id="rId36" Type="http://schemas.openxmlformats.org/officeDocument/2006/relationships/customXml" Target="../ink/ink77.xml"/><Relationship Id="rId49" Type="http://schemas.openxmlformats.org/officeDocument/2006/relationships/image" Target="../media/image86.emf"/><Relationship Id="rId57" Type="http://schemas.openxmlformats.org/officeDocument/2006/relationships/image" Target="../media/image90.emf"/><Relationship Id="rId10" Type="http://schemas.openxmlformats.org/officeDocument/2006/relationships/customXml" Target="../ink/ink64.xml"/><Relationship Id="rId31" Type="http://schemas.openxmlformats.org/officeDocument/2006/relationships/image" Target="../media/image77.emf"/><Relationship Id="rId44" Type="http://schemas.openxmlformats.org/officeDocument/2006/relationships/customXml" Target="../ink/ink81.xml"/><Relationship Id="rId52" Type="http://schemas.openxmlformats.org/officeDocument/2006/relationships/customXml" Target="../ink/ink85.xml"/><Relationship Id="rId60" Type="http://schemas.openxmlformats.org/officeDocument/2006/relationships/customXml" Target="../ink/ink89.xml"/><Relationship Id="rId65" Type="http://schemas.openxmlformats.org/officeDocument/2006/relationships/image" Target="../media/image94.emf"/><Relationship Id="rId73" Type="http://schemas.openxmlformats.org/officeDocument/2006/relationships/image" Target="../media/image98.emf"/><Relationship Id="rId4" Type="http://schemas.openxmlformats.org/officeDocument/2006/relationships/customXml" Target="../ink/ink61.xml"/><Relationship Id="rId9" Type="http://schemas.openxmlformats.org/officeDocument/2006/relationships/image" Target="../media/image66.emf"/><Relationship Id="rId13" Type="http://schemas.openxmlformats.org/officeDocument/2006/relationships/image" Target="../media/image68.emf"/><Relationship Id="rId18" Type="http://schemas.openxmlformats.org/officeDocument/2006/relationships/customXml" Target="../ink/ink68.xml"/><Relationship Id="rId39" Type="http://schemas.openxmlformats.org/officeDocument/2006/relationships/image" Target="../media/image81.emf"/><Relationship Id="rId34" Type="http://schemas.openxmlformats.org/officeDocument/2006/relationships/customXml" Target="../ink/ink76.xml"/><Relationship Id="rId50" Type="http://schemas.openxmlformats.org/officeDocument/2006/relationships/customXml" Target="../ink/ink84.xml"/><Relationship Id="rId55" Type="http://schemas.openxmlformats.org/officeDocument/2006/relationships/image" Target="../media/image89.emf"/><Relationship Id="rId7" Type="http://schemas.openxmlformats.org/officeDocument/2006/relationships/image" Target="../media/image65.emf"/><Relationship Id="rId71" Type="http://schemas.openxmlformats.org/officeDocument/2006/relationships/image" Target="../media/image97.emf"/></Relationships>
</file>

<file path=ppt/slides/_rels/slide9.xml.rels><?xml version="1.0" encoding="UTF-8" standalone="yes"?>
<Relationships xmlns="http://schemas.openxmlformats.org/package/2006/relationships"><Relationship Id="rId13" Type="http://schemas.openxmlformats.org/officeDocument/2006/relationships/image" Target="../media/image105.emf"/><Relationship Id="rId18" Type="http://schemas.openxmlformats.org/officeDocument/2006/relationships/customXml" Target="../ink/ink105.xml"/><Relationship Id="rId26" Type="http://schemas.openxmlformats.org/officeDocument/2006/relationships/image" Target="../media/image111.emf"/><Relationship Id="rId39" Type="http://schemas.openxmlformats.org/officeDocument/2006/relationships/customXml" Target="../ink/ink116.xml"/><Relationship Id="rId21" Type="http://schemas.openxmlformats.org/officeDocument/2006/relationships/customXml" Target="../ink/ink107.xml"/><Relationship Id="rId34" Type="http://schemas.openxmlformats.org/officeDocument/2006/relationships/image" Target="../media/image115.emf"/><Relationship Id="rId42" Type="http://schemas.openxmlformats.org/officeDocument/2006/relationships/image" Target="../media/image119.emf"/><Relationship Id="rId47" Type="http://schemas.openxmlformats.org/officeDocument/2006/relationships/customXml" Target="../ink/ink120.xml"/><Relationship Id="rId50" Type="http://schemas.openxmlformats.org/officeDocument/2006/relationships/image" Target="../media/image123.emf"/><Relationship Id="rId55" Type="http://schemas.openxmlformats.org/officeDocument/2006/relationships/customXml" Target="../ink/ink124.xml"/><Relationship Id="rId7" Type="http://schemas.openxmlformats.org/officeDocument/2006/relationships/image" Target="../media/image102.emf"/><Relationship Id="rId2" Type="http://schemas.openxmlformats.org/officeDocument/2006/relationships/customXml" Target="../ink/ink97.xml"/><Relationship Id="rId16" Type="http://schemas.openxmlformats.org/officeDocument/2006/relationships/customXml" Target="../ink/ink104.xml"/><Relationship Id="rId29" Type="http://schemas.openxmlformats.org/officeDocument/2006/relationships/customXml" Target="../ink/ink111.xml"/><Relationship Id="rId11" Type="http://schemas.openxmlformats.org/officeDocument/2006/relationships/image" Target="../media/image104.emf"/><Relationship Id="rId24" Type="http://schemas.openxmlformats.org/officeDocument/2006/relationships/image" Target="../media/image110.emf"/><Relationship Id="rId32" Type="http://schemas.openxmlformats.org/officeDocument/2006/relationships/image" Target="../media/image114.emf"/><Relationship Id="rId37" Type="http://schemas.openxmlformats.org/officeDocument/2006/relationships/customXml" Target="../ink/ink115.xml"/><Relationship Id="rId40" Type="http://schemas.openxmlformats.org/officeDocument/2006/relationships/image" Target="../media/image118.emf"/><Relationship Id="rId45" Type="http://schemas.openxmlformats.org/officeDocument/2006/relationships/customXml" Target="../ink/ink119.xml"/><Relationship Id="rId53" Type="http://schemas.openxmlformats.org/officeDocument/2006/relationships/customXml" Target="../ink/ink123.xml"/><Relationship Id="rId58" Type="http://schemas.openxmlformats.org/officeDocument/2006/relationships/image" Target="../media/image127.emf"/><Relationship Id="rId5" Type="http://schemas.openxmlformats.org/officeDocument/2006/relationships/image" Target="../media/image101.emf"/><Relationship Id="rId19" Type="http://schemas.openxmlformats.org/officeDocument/2006/relationships/image" Target="../media/image108.emf"/><Relationship Id="rId4" Type="http://schemas.openxmlformats.org/officeDocument/2006/relationships/customXml" Target="../ink/ink98.xml"/><Relationship Id="rId9" Type="http://schemas.openxmlformats.org/officeDocument/2006/relationships/image" Target="../media/image103.emf"/><Relationship Id="rId14" Type="http://schemas.openxmlformats.org/officeDocument/2006/relationships/customXml" Target="../ink/ink103.xml"/><Relationship Id="rId22" Type="http://schemas.openxmlformats.org/officeDocument/2006/relationships/image" Target="../media/image109.emf"/><Relationship Id="rId27" Type="http://schemas.openxmlformats.org/officeDocument/2006/relationships/customXml" Target="../ink/ink110.xml"/><Relationship Id="rId30" Type="http://schemas.openxmlformats.org/officeDocument/2006/relationships/image" Target="../media/image113.emf"/><Relationship Id="rId35" Type="http://schemas.openxmlformats.org/officeDocument/2006/relationships/customXml" Target="../ink/ink114.xml"/><Relationship Id="rId43" Type="http://schemas.openxmlformats.org/officeDocument/2006/relationships/customXml" Target="../ink/ink118.xml"/><Relationship Id="rId48" Type="http://schemas.openxmlformats.org/officeDocument/2006/relationships/image" Target="../media/image122.emf"/><Relationship Id="rId56" Type="http://schemas.openxmlformats.org/officeDocument/2006/relationships/image" Target="../media/image126.emf"/><Relationship Id="rId8" Type="http://schemas.openxmlformats.org/officeDocument/2006/relationships/customXml" Target="../ink/ink100.xml"/><Relationship Id="rId51" Type="http://schemas.openxmlformats.org/officeDocument/2006/relationships/customXml" Target="../ink/ink122.xml"/><Relationship Id="rId3" Type="http://schemas.openxmlformats.org/officeDocument/2006/relationships/image" Target="../media/image100.emf"/><Relationship Id="rId12" Type="http://schemas.openxmlformats.org/officeDocument/2006/relationships/customXml" Target="../ink/ink102.xml"/><Relationship Id="rId17" Type="http://schemas.openxmlformats.org/officeDocument/2006/relationships/image" Target="../media/image107.emf"/><Relationship Id="rId25" Type="http://schemas.openxmlformats.org/officeDocument/2006/relationships/customXml" Target="../ink/ink109.xml"/><Relationship Id="rId33" Type="http://schemas.openxmlformats.org/officeDocument/2006/relationships/customXml" Target="../ink/ink113.xml"/><Relationship Id="rId38" Type="http://schemas.openxmlformats.org/officeDocument/2006/relationships/image" Target="../media/image117.emf"/><Relationship Id="rId46" Type="http://schemas.openxmlformats.org/officeDocument/2006/relationships/image" Target="../media/image121.emf"/><Relationship Id="rId59" Type="http://schemas.openxmlformats.org/officeDocument/2006/relationships/customXml" Target="../ink/ink126.xml"/><Relationship Id="rId20" Type="http://schemas.openxmlformats.org/officeDocument/2006/relationships/customXml" Target="../ink/ink106.xml"/><Relationship Id="rId41" Type="http://schemas.openxmlformats.org/officeDocument/2006/relationships/customXml" Target="../ink/ink117.xml"/><Relationship Id="rId54" Type="http://schemas.openxmlformats.org/officeDocument/2006/relationships/image" Target="../media/image125.emf"/><Relationship Id="rId1" Type="http://schemas.openxmlformats.org/officeDocument/2006/relationships/slideLayout" Target="../slideLayouts/slideLayout2.xml"/><Relationship Id="rId6" Type="http://schemas.openxmlformats.org/officeDocument/2006/relationships/customXml" Target="../ink/ink99.xml"/><Relationship Id="rId15" Type="http://schemas.openxmlformats.org/officeDocument/2006/relationships/image" Target="../media/image106.emf"/><Relationship Id="rId23" Type="http://schemas.openxmlformats.org/officeDocument/2006/relationships/customXml" Target="../ink/ink108.xml"/><Relationship Id="rId28" Type="http://schemas.openxmlformats.org/officeDocument/2006/relationships/image" Target="../media/image112.emf"/><Relationship Id="rId36" Type="http://schemas.openxmlformats.org/officeDocument/2006/relationships/image" Target="../media/image116.emf"/><Relationship Id="rId49" Type="http://schemas.openxmlformats.org/officeDocument/2006/relationships/customXml" Target="../ink/ink121.xml"/><Relationship Id="rId57" Type="http://schemas.openxmlformats.org/officeDocument/2006/relationships/customXml" Target="../ink/ink125.xml"/><Relationship Id="rId10" Type="http://schemas.openxmlformats.org/officeDocument/2006/relationships/customXml" Target="../ink/ink101.xml"/><Relationship Id="rId31" Type="http://schemas.openxmlformats.org/officeDocument/2006/relationships/customXml" Target="../ink/ink112.xml"/><Relationship Id="rId44" Type="http://schemas.openxmlformats.org/officeDocument/2006/relationships/image" Target="../media/image120.emf"/><Relationship Id="rId52" Type="http://schemas.openxmlformats.org/officeDocument/2006/relationships/image" Target="../media/image124.emf"/><Relationship Id="rId60" Type="http://schemas.openxmlformats.org/officeDocument/2006/relationships/image" Target="../media/image1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85C507-AFC4-42FA-B956-D984B10D5665}"/>
              </a:ext>
            </a:extLst>
          </p:cNvPr>
          <p:cNvSpPr>
            <a:spLocks noGrp="1"/>
          </p:cNvSpPr>
          <p:nvPr>
            <p:ph type="ctrTitle"/>
          </p:nvPr>
        </p:nvSpPr>
        <p:spPr>
          <a:xfrm>
            <a:off x="623392" y="2400968"/>
            <a:ext cx="10945216" cy="1124043"/>
          </a:xfrm>
        </p:spPr>
        <p:txBody>
          <a:bodyPr lIns="121917" tIns="60958" rIns="121917" bIns="60958">
            <a:noAutofit/>
          </a:bodyPr>
          <a:lstStyle/>
          <a:p>
            <a:r>
              <a:rPr lang="en-IN" sz="6000" dirty="0">
                <a:solidFill>
                  <a:schemeClr val="tx1"/>
                </a:solidFill>
              </a:rPr>
              <a:t>Data Structures</a:t>
            </a:r>
          </a:p>
        </p:txBody>
      </p:sp>
    </p:spTree>
    <p:extLst>
      <p:ext uri="{BB962C8B-B14F-4D97-AF65-F5344CB8AC3E}">
        <p14:creationId xmlns:p14="http://schemas.microsoft.com/office/powerpoint/2010/main" val="37235604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Edit Distance</a:t>
            </a:r>
          </a:p>
        </p:txBody>
      </p:sp>
      <mc:AlternateContent xmlns:mc="http://schemas.openxmlformats.org/markup-compatibility/2006">
        <mc:Choice xmlns:p14="http://schemas.microsoft.com/office/powerpoint/2010/main" Requires="p14">
          <p:contentPart p14:bwMode="auto" r:id="rId2">
            <p14:nvContentPartPr>
              <p14:cNvPr id="2" name="Ink 1">
                <a:extLst>
                  <a:ext uri="{FF2B5EF4-FFF2-40B4-BE49-F238E27FC236}">
                    <a16:creationId xmlns:a16="http://schemas.microsoft.com/office/drawing/2014/main" id="{CD1111B6-5F55-42D1-A56E-6457DE48D5A4}"/>
                  </a:ext>
                </a:extLst>
              </p14:cNvPr>
              <p14:cNvContentPartPr/>
              <p14:nvPr/>
            </p14:nvContentPartPr>
            <p14:xfrm>
              <a:off x="3590777" y="382663"/>
              <a:ext cx="379440" cy="115200"/>
            </p14:xfrm>
          </p:contentPart>
        </mc:Choice>
        <mc:Fallback>
          <p:pic>
            <p:nvPicPr>
              <p:cNvPr id="2" name="Ink 1">
                <a:extLst>
                  <a:ext uri="{FF2B5EF4-FFF2-40B4-BE49-F238E27FC236}">
                    <a16:creationId xmlns:a16="http://schemas.microsoft.com/office/drawing/2014/main" id="{CD1111B6-5F55-42D1-A56E-6457DE48D5A4}"/>
                  </a:ext>
                </a:extLst>
              </p:cNvPr>
              <p:cNvPicPr/>
              <p:nvPr/>
            </p:nvPicPr>
            <p:blipFill>
              <a:blip r:embed="rId3"/>
              <a:stretch>
                <a:fillRect/>
              </a:stretch>
            </p:blipFill>
            <p:spPr>
              <a:xfrm>
                <a:off x="3581777" y="373663"/>
                <a:ext cx="397080" cy="1328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7" name="Ink 6">
                <a:extLst>
                  <a:ext uri="{FF2B5EF4-FFF2-40B4-BE49-F238E27FC236}">
                    <a16:creationId xmlns:a16="http://schemas.microsoft.com/office/drawing/2014/main" id="{18F708CD-F5AA-427C-92A7-F4926BF82773}"/>
                  </a:ext>
                </a:extLst>
              </p14:cNvPr>
              <p14:cNvContentPartPr/>
              <p14:nvPr/>
            </p14:nvContentPartPr>
            <p14:xfrm>
              <a:off x="4114577" y="227503"/>
              <a:ext cx="618840" cy="333000"/>
            </p14:xfrm>
          </p:contentPart>
        </mc:Choice>
        <mc:Fallback>
          <p:pic>
            <p:nvPicPr>
              <p:cNvPr id="7" name="Ink 6">
                <a:extLst>
                  <a:ext uri="{FF2B5EF4-FFF2-40B4-BE49-F238E27FC236}">
                    <a16:creationId xmlns:a16="http://schemas.microsoft.com/office/drawing/2014/main" id="{18F708CD-F5AA-427C-92A7-F4926BF82773}"/>
                  </a:ext>
                </a:extLst>
              </p:cNvPr>
              <p:cNvPicPr/>
              <p:nvPr/>
            </p:nvPicPr>
            <p:blipFill>
              <a:blip r:embed="rId5"/>
              <a:stretch>
                <a:fillRect/>
              </a:stretch>
            </p:blipFill>
            <p:spPr>
              <a:xfrm>
                <a:off x="4105577" y="218503"/>
                <a:ext cx="636480" cy="3506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1" name="Ink 10">
                <a:extLst>
                  <a:ext uri="{FF2B5EF4-FFF2-40B4-BE49-F238E27FC236}">
                    <a16:creationId xmlns:a16="http://schemas.microsoft.com/office/drawing/2014/main" id="{EE12D797-F192-489D-9604-42F1EAED2943}"/>
                  </a:ext>
                </a:extLst>
              </p14:cNvPr>
              <p14:cNvContentPartPr/>
              <p14:nvPr/>
            </p14:nvContentPartPr>
            <p14:xfrm>
              <a:off x="4979657" y="187183"/>
              <a:ext cx="818640" cy="368640"/>
            </p14:xfrm>
          </p:contentPart>
        </mc:Choice>
        <mc:Fallback>
          <p:pic>
            <p:nvPicPr>
              <p:cNvPr id="11" name="Ink 10">
                <a:extLst>
                  <a:ext uri="{FF2B5EF4-FFF2-40B4-BE49-F238E27FC236}">
                    <a16:creationId xmlns:a16="http://schemas.microsoft.com/office/drawing/2014/main" id="{EE12D797-F192-489D-9604-42F1EAED2943}"/>
                  </a:ext>
                </a:extLst>
              </p:cNvPr>
              <p:cNvPicPr/>
              <p:nvPr/>
            </p:nvPicPr>
            <p:blipFill>
              <a:blip r:embed="rId7"/>
              <a:stretch>
                <a:fillRect/>
              </a:stretch>
            </p:blipFill>
            <p:spPr>
              <a:xfrm>
                <a:off x="4970657" y="178183"/>
                <a:ext cx="836280" cy="38628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5" name="Ink 14">
                <a:extLst>
                  <a:ext uri="{FF2B5EF4-FFF2-40B4-BE49-F238E27FC236}">
                    <a16:creationId xmlns:a16="http://schemas.microsoft.com/office/drawing/2014/main" id="{E79C27C0-0518-4717-9F1E-2E0D1A118A8C}"/>
                  </a:ext>
                </a:extLst>
              </p14:cNvPr>
              <p14:cNvContentPartPr/>
              <p14:nvPr/>
            </p14:nvContentPartPr>
            <p14:xfrm>
              <a:off x="398297" y="817183"/>
              <a:ext cx="561960" cy="325440"/>
            </p14:xfrm>
          </p:contentPart>
        </mc:Choice>
        <mc:Fallback>
          <p:pic>
            <p:nvPicPr>
              <p:cNvPr id="15" name="Ink 14">
                <a:extLst>
                  <a:ext uri="{FF2B5EF4-FFF2-40B4-BE49-F238E27FC236}">
                    <a16:creationId xmlns:a16="http://schemas.microsoft.com/office/drawing/2014/main" id="{E79C27C0-0518-4717-9F1E-2E0D1A118A8C}"/>
                  </a:ext>
                </a:extLst>
              </p:cNvPr>
              <p:cNvPicPr/>
              <p:nvPr/>
            </p:nvPicPr>
            <p:blipFill>
              <a:blip r:embed="rId9"/>
              <a:stretch>
                <a:fillRect/>
              </a:stretch>
            </p:blipFill>
            <p:spPr>
              <a:xfrm>
                <a:off x="389297" y="808183"/>
                <a:ext cx="579600" cy="34308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9" name="Ink 18">
                <a:extLst>
                  <a:ext uri="{FF2B5EF4-FFF2-40B4-BE49-F238E27FC236}">
                    <a16:creationId xmlns:a16="http://schemas.microsoft.com/office/drawing/2014/main" id="{F8B367BC-5DB5-47D7-88FA-9314BD886E17}"/>
                  </a:ext>
                </a:extLst>
              </p14:cNvPr>
              <p14:cNvContentPartPr/>
              <p14:nvPr/>
            </p14:nvContentPartPr>
            <p14:xfrm>
              <a:off x="449777" y="1333063"/>
              <a:ext cx="648360" cy="208080"/>
            </p14:xfrm>
          </p:contentPart>
        </mc:Choice>
        <mc:Fallback>
          <p:pic>
            <p:nvPicPr>
              <p:cNvPr id="19" name="Ink 18">
                <a:extLst>
                  <a:ext uri="{FF2B5EF4-FFF2-40B4-BE49-F238E27FC236}">
                    <a16:creationId xmlns:a16="http://schemas.microsoft.com/office/drawing/2014/main" id="{F8B367BC-5DB5-47D7-88FA-9314BD886E17}"/>
                  </a:ext>
                </a:extLst>
              </p:cNvPr>
              <p:cNvPicPr/>
              <p:nvPr/>
            </p:nvPicPr>
            <p:blipFill>
              <a:blip r:embed="rId11"/>
              <a:stretch>
                <a:fillRect/>
              </a:stretch>
            </p:blipFill>
            <p:spPr>
              <a:xfrm>
                <a:off x="440777" y="1324063"/>
                <a:ext cx="666000" cy="2257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24" name="Ink 123">
                <a:extLst>
                  <a:ext uri="{FF2B5EF4-FFF2-40B4-BE49-F238E27FC236}">
                    <a16:creationId xmlns:a16="http://schemas.microsoft.com/office/drawing/2014/main" id="{277B5A3E-D274-4DD9-8587-344A0F9CF2E9}"/>
                  </a:ext>
                </a:extLst>
              </p14:cNvPr>
              <p14:cNvContentPartPr/>
              <p14:nvPr/>
            </p14:nvContentPartPr>
            <p14:xfrm>
              <a:off x="1242137" y="754903"/>
              <a:ext cx="1190520" cy="745200"/>
            </p14:xfrm>
          </p:contentPart>
        </mc:Choice>
        <mc:Fallback>
          <p:pic>
            <p:nvPicPr>
              <p:cNvPr id="124" name="Ink 123">
                <a:extLst>
                  <a:ext uri="{FF2B5EF4-FFF2-40B4-BE49-F238E27FC236}">
                    <a16:creationId xmlns:a16="http://schemas.microsoft.com/office/drawing/2014/main" id="{277B5A3E-D274-4DD9-8587-344A0F9CF2E9}"/>
                  </a:ext>
                </a:extLst>
              </p:cNvPr>
              <p:cNvPicPr/>
              <p:nvPr/>
            </p:nvPicPr>
            <p:blipFill>
              <a:blip r:embed="rId13"/>
              <a:stretch>
                <a:fillRect/>
              </a:stretch>
            </p:blipFill>
            <p:spPr>
              <a:xfrm>
                <a:off x="1233137" y="745903"/>
                <a:ext cx="1208160" cy="76284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99" name="Ink 198">
                <a:extLst>
                  <a:ext uri="{FF2B5EF4-FFF2-40B4-BE49-F238E27FC236}">
                    <a16:creationId xmlns:a16="http://schemas.microsoft.com/office/drawing/2014/main" id="{C39F3A2B-121D-4893-9350-8F637F995ABD}"/>
                  </a:ext>
                </a:extLst>
              </p14:cNvPr>
              <p14:cNvContentPartPr/>
              <p14:nvPr/>
            </p14:nvContentPartPr>
            <p14:xfrm>
              <a:off x="715097" y="2724463"/>
              <a:ext cx="326880" cy="626040"/>
            </p14:xfrm>
          </p:contentPart>
        </mc:Choice>
        <mc:Fallback>
          <p:pic>
            <p:nvPicPr>
              <p:cNvPr id="199" name="Ink 198">
                <a:extLst>
                  <a:ext uri="{FF2B5EF4-FFF2-40B4-BE49-F238E27FC236}">
                    <a16:creationId xmlns:a16="http://schemas.microsoft.com/office/drawing/2014/main" id="{C39F3A2B-121D-4893-9350-8F637F995ABD}"/>
                  </a:ext>
                </a:extLst>
              </p:cNvPr>
              <p:cNvPicPr/>
              <p:nvPr/>
            </p:nvPicPr>
            <p:blipFill>
              <a:blip r:embed="rId15"/>
              <a:stretch>
                <a:fillRect/>
              </a:stretch>
            </p:blipFill>
            <p:spPr>
              <a:xfrm>
                <a:off x="706097" y="2715463"/>
                <a:ext cx="344520" cy="64368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229" name="Ink 228">
                <a:extLst>
                  <a:ext uri="{FF2B5EF4-FFF2-40B4-BE49-F238E27FC236}">
                    <a16:creationId xmlns:a16="http://schemas.microsoft.com/office/drawing/2014/main" id="{684427D8-4D0C-4E56-BFA3-A080C055B758}"/>
                  </a:ext>
                </a:extLst>
              </p14:cNvPr>
              <p14:cNvContentPartPr/>
              <p14:nvPr/>
            </p14:nvContentPartPr>
            <p14:xfrm>
              <a:off x="696017" y="2107783"/>
              <a:ext cx="769680" cy="516960"/>
            </p14:xfrm>
          </p:contentPart>
        </mc:Choice>
        <mc:Fallback>
          <p:pic>
            <p:nvPicPr>
              <p:cNvPr id="229" name="Ink 228">
                <a:extLst>
                  <a:ext uri="{FF2B5EF4-FFF2-40B4-BE49-F238E27FC236}">
                    <a16:creationId xmlns:a16="http://schemas.microsoft.com/office/drawing/2014/main" id="{684427D8-4D0C-4E56-BFA3-A080C055B758}"/>
                  </a:ext>
                </a:extLst>
              </p:cNvPr>
              <p:cNvPicPr/>
              <p:nvPr/>
            </p:nvPicPr>
            <p:blipFill>
              <a:blip r:embed="rId17"/>
              <a:stretch>
                <a:fillRect/>
              </a:stretch>
            </p:blipFill>
            <p:spPr>
              <a:xfrm>
                <a:off x="687017" y="2098783"/>
                <a:ext cx="787320" cy="53460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289" name="Ink 288">
                <a:extLst>
                  <a:ext uri="{FF2B5EF4-FFF2-40B4-BE49-F238E27FC236}">
                    <a16:creationId xmlns:a16="http://schemas.microsoft.com/office/drawing/2014/main" id="{DF44B972-3712-40F6-B7D9-15365E0ACE56}"/>
                  </a:ext>
                </a:extLst>
              </p14:cNvPr>
              <p14:cNvContentPartPr/>
              <p14:nvPr/>
            </p14:nvContentPartPr>
            <p14:xfrm>
              <a:off x="2354897" y="1568863"/>
              <a:ext cx="7859160" cy="3814920"/>
            </p14:xfrm>
          </p:contentPart>
        </mc:Choice>
        <mc:Fallback>
          <p:pic>
            <p:nvPicPr>
              <p:cNvPr id="289" name="Ink 288">
                <a:extLst>
                  <a:ext uri="{FF2B5EF4-FFF2-40B4-BE49-F238E27FC236}">
                    <a16:creationId xmlns:a16="http://schemas.microsoft.com/office/drawing/2014/main" id="{DF44B972-3712-40F6-B7D9-15365E0ACE56}"/>
                  </a:ext>
                </a:extLst>
              </p:cNvPr>
              <p:cNvPicPr/>
              <p:nvPr/>
            </p:nvPicPr>
            <p:blipFill>
              <a:blip r:embed="rId19"/>
              <a:stretch>
                <a:fillRect/>
              </a:stretch>
            </p:blipFill>
            <p:spPr>
              <a:xfrm>
                <a:off x="2345897" y="1559863"/>
                <a:ext cx="7876800" cy="383256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290" name="Ink 289">
                <a:extLst>
                  <a:ext uri="{FF2B5EF4-FFF2-40B4-BE49-F238E27FC236}">
                    <a16:creationId xmlns:a16="http://schemas.microsoft.com/office/drawing/2014/main" id="{A5CDAA47-EC9E-4AA2-BC27-E0CB79DFD09A}"/>
                  </a:ext>
                </a:extLst>
              </p14:cNvPr>
              <p14:cNvContentPartPr/>
              <p14:nvPr/>
            </p14:nvContentPartPr>
            <p14:xfrm>
              <a:off x="5530097" y="972703"/>
              <a:ext cx="1155240" cy="447120"/>
            </p14:xfrm>
          </p:contentPart>
        </mc:Choice>
        <mc:Fallback>
          <p:pic>
            <p:nvPicPr>
              <p:cNvPr id="290" name="Ink 289">
                <a:extLst>
                  <a:ext uri="{FF2B5EF4-FFF2-40B4-BE49-F238E27FC236}">
                    <a16:creationId xmlns:a16="http://schemas.microsoft.com/office/drawing/2014/main" id="{A5CDAA47-EC9E-4AA2-BC27-E0CB79DFD09A}"/>
                  </a:ext>
                </a:extLst>
              </p:cNvPr>
              <p:cNvPicPr/>
              <p:nvPr/>
            </p:nvPicPr>
            <p:blipFill>
              <a:blip r:embed="rId21"/>
              <a:stretch>
                <a:fillRect/>
              </a:stretch>
            </p:blipFill>
            <p:spPr>
              <a:xfrm>
                <a:off x="5521097" y="963703"/>
                <a:ext cx="1172880" cy="46476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300" name="Ink 299">
                <a:extLst>
                  <a:ext uri="{FF2B5EF4-FFF2-40B4-BE49-F238E27FC236}">
                    <a16:creationId xmlns:a16="http://schemas.microsoft.com/office/drawing/2014/main" id="{EA5CD4D4-9BCA-4673-94EA-E16DB9E407E6}"/>
                  </a:ext>
                </a:extLst>
              </p14:cNvPr>
              <p14:cNvContentPartPr/>
              <p14:nvPr/>
            </p14:nvContentPartPr>
            <p14:xfrm>
              <a:off x="7110497" y="706303"/>
              <a:ext cx="535320" cy="570240"/>
            </p14:xfrm>
          </p:contentPart>
        </mc:Choice>
        <mc:Fallback>
          <p:pic>
            <p:nvPicPr>
              <p:cNvPr id="300" name="Ink 299">
                <a:extLst>
                  <a:ext uri="{FF2B5EF4-FFF2-40B4-BE49-F238E27FC236}">
                    <a16:creationId xmlns:a16="http://schemas.microsoft.com/office/drawing/2014/main" id="{EA5CD4D4-9BCA-4673-94EA-E16DB9E407E6}"/>
                  </a:ext>
                </a:extLst>
              </p:cNvPr>
              <p:cNvPicPr/>
              <p:nvPr/>
            </p:nvPicPr>
            <p:blipFill>
              <a:blip r:embed="rId23"/>
              <a:stretch>
                <a:fillRect/>
              </a:stretch>
            </p:blipFill>
            <p:spPr>
              <a:xfrm>
                <a:off x="7101497" y="697303"/>
                <a:ext cx="552960" cy="587880"/>
              </a:xfrm>
              <a:prstGeom prst="rect">
                <a:avLst/>
              </a:prstGeom>
            </p:spPr>
          </p:pic>
        </mc:Fallback>
      </mc:AlternateContent>
    </p:spTree>
    <p:extLst>
      <p:ext uri="{BB962C8B-B14F-4D97-AF65-F5344CB8AC3E}">
        <p14:creationId xmlns:p14="http://schemas.microsoft.com/office/powerpoint/2010/main" val="3760009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Edit Distance</a:t>
            </a:r>
          </a:p>
        </p:txBody>
      </p:sp>
      <mc:AlternateContent xmlns:mc="http://schemas.openxmlformats.org/markup-compatibility/2006">
        <mc:Choice xmlns:p14="http://schemas.microsoft.com/office/powerpoint/2010/main" Requires="p14">
          <p:contentPart p14:bwMode="auto" r:id="rId2">
            <p14:nvContentPartPr>
              <p14:cNvPr id="254" name="Ink 253">
                <a:extLst>
                  <a:ext uri="{FF2B5EF4-FFF2-40B4-BE49-F238E27FC236}">
                    <a16:creationId xmlns:a16="http://schemas.microsoft.com/office/drawing/2014/main" id="{85EA0EC2-0781-44C4-A264-60C18A7F5AED}"/>
                  </a:ext>
                </a:extLst>
              </p14:cNvPr>
              <p14:cNvContentPartPr/>
              <p14:nvPr/>
            </p14:nvContentPartPr>
            <p14:xfrm>
              <a:off x="1092377" y="1856863"/>
              <a:ext cx="1490760" cy="645840"/>
            </p14:xfrm>
          </p:contentPart>
        </mc:Choice>
        <mc:Fallback>
          <p:pic>
            <p:nvPicPr>
              <p:cNvPr id="254" name="Ink 253">
                <a:extLst>
                  <a:ext uri="{FF2B5EF4-FFF2-40B4-BE49-F238E27FC236}">
                    <a16:creationId xmlns:a16="http://schemas.microsoft.com/office/drawing/2014/main" id="{85EA0EC2-0781-44C4-A264-60C18A7F5AED}"/>
                  </a:ext>
                </a:extLst>
              </p:cNvPr>
              <p:cNvPicPr/>
              <p:nvPr/>
            </p:nvPicPr>
            <p:blipFill>
              <a:blip r:embed="rId3"/>
              <a:stretch>
                <a:fillRect/>
              </a:stretch>
            </p:blipFill>
            <p:spPr>
              <a:xfrm>
                <a:off x="1056377" y="1784863"/>
                <a:ext cx="1562400" cy="78948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255" name="Ink 254">
                <a:extLst>
                  <a:ext uri="{FF2B5EF4-FFF2-40B4-BE49-F238E27FC236}">
                    <a16:creationId xmlns:a16="http://schemas.microsoft.com/office/drawing/2014/main" id="{F7FC63F6-0F6E-4D21-BDC0-2486B308FDD6}"/>
                  </a:ext>
                </a:extLst>
              </p14:cNvPr>
              <p14:cNvContentPartPr/>
              <p14:nvPr/>
            </p14:nvContentPartPr>
            <p14:xfrm>
              <a:off x="5774537" y="2625463"/>
              <a:ext cx="942840" cy="483480"/>
            </p14:xfrm>
          </p:contentPart>
        </mc:Choice>
        <mc:Fallback>
          <p:pic>
            <p:nvPicPr>
              <p:cNvPr id="255" name="Ink 254">
                <a:extLst>
                  <a:ext uri="{FF2B5EF4-FFF2-40B4-BE49-F238E27FC236}">
                    <a16:creationId xmlns:a16="http://schemas.microsoft.com/office/drawing/2014/main" id="{F7FC63F6-0F6E-4D21-BDC0-2486B308FDD6}"/>
                  </a:ext>
                </a:extLst>
              </p:cNvPr>
              <p:cNvPicPr/>
              <p:nvPr/>
            </p:nvPicPr>
            <p:blipFill>
              <a:blip r:embed="rId5"/>
              <a:stretch>
                <a:fillRect/>
              </a:stretch>
            </p:blipFill>
            <p:spPr>
              <a:xfrm>
                <a:off x="5738537" y="2553463"/>
                <a:ext cx="1014480" cy="62712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57" name="Ink 256">
                <a:extLst>
                  <a:ext uri="{FF2B5EF4-FFF2-40B4-BE49-F238E27FC236}">
                    <a16:creationId xmlns:a16="http://schemas.microsoft.com/office/drawing/2014/main" id="{6EF36F2D-8D57-44F1-ABF5-45929522766D}"/>
                  </a:ext>
                </a:extLst>
              </p14:cNvPr>
              <p14:cNvContentPartPr/>
              <p14:nvPr/>
            </p14:nvContentPartPr>
            <p14:xfrm>
              <a:off x="2948897" y="2643103"/>
              <a:ext cx="1092240" cy="549720"/>
            </p14:xfrm>
          </p:contentPart>
        </mc:Choice>
        <mc:Fallback>
          <p:pic>
            <p:nvPicPr>
              <p:cNvPr id="257" name="Ink 256">
                <a:extLst>
                  <a:ext uri="{FF2B5EF4-FFF2-40B4-BE49-F238E27FC236}">
                    <a16:creationId xmlns:a16="http://schemas.microsoft.com/office/drawing/2014/main" id="{6EF36F2D-8D57-44F1-ABF5-45929522766D}"/>
                  </a:ext>
                </a:extLst>
              </p:cNvPr>
              <p:cNvPicPr/>
              <p:nvPr/>
            </p:nvPicPr>
            <p:blipFill>
              <a:blip r:embed="rId7"/>
              <a:stretch>
                <a:fillRect/>
              </a:stretch>
            </p:blipFill>
            <p:spPr>
              <a:xfrm>
                <a:off x="2912897" y="2571103"/>
                <a:ext cx="1163880" cy="69336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258" name="Ink 257">
                <a:extLst>
                  <a:ext uri="{FF2B5EF4-FFF2-40B4-BE49-F238E27FC236}">
                    <a16:creationId xmlns:a16="http://schemas.microsoft.com/office/drawing/2014/main" id="{2C640E3E-2016-4DDC-A48D-875D33C6D240}"/>
                  </a:ext>
                </a:extLst>
              </p14:cNvPr>
              <p14:cNvContentPartPr/>
              <p14:nvPr/>
            </p14:nvContentPartPr>
            <p14:xfrm>
              <a:off x="1520417" y="3383623"/>
              <a:ext cx="1139760" cy="605160"/>
            </p14:xfrm>
          </p:contentPart>
        </mc:Choice>
        <mc:Fallback>
          <p:pic>
            <p:nvPicPr>
              <p:cNvPr id="258" name="Ink 257">
                <a:extLst>
                  <a:ext uri="{FF2B5EF4-FFF2-40B4-BE49-F238E27FC236}">
                    <a16:creationId xmlns:a16="http://schemas.microsoft.com/office/drawing/2014/main" id="{2C640E3E-2016-4DDC-A48D-875D33C6D240}"/>
                  </a:ext>
                </a:extLst>
              </p:cNvPr>
              <p:cNvPicPr/>
              <p:nvPr/>
            </p:nvPicPr>
            <p:blipFill>
              <a:blip r:embed="rId9"/>
              <a:stretch>
                <a:fillRect/>
              </a:stretch>
            </p:blipFill>
            <p:spPr>
              <a:xfrm>
                <a:off x="1484417" y="3311623"/>
                <a:ext cx="1211400" cy="7488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259" name="Ink 258">
                <a:extLst>
                  <a:ext uri="{FF2B5EF4-FFF2-40B4-BE49-F238E27FC236}">
                    <a16:creationId xmlns:a16="http://schemas.microsoft.com/office/drawing/2014/main" id="{15D3BBF8-6164-45C1-8E4D-FC8B04BA901C}"/>
                  </a:ext>
                </a:extLst>
              </p14:cNvPr>
              <p14:cNvContentPartPr/>
              <p14:nvPr/>
            </p14:nvContentPartPr>
            <p14:xfrm>
              <a:off x="2730377" y="2572543"/>
              <a:ext cx="1328040" cy="714600"/>
            </p14:xfrm>
          </p:contentPart>
        </mc:Choice>
        <mc:Fallback>
          <p:pic>
            <p:nvPicPr>
              <p:cNvPr id="259" name="Ink 258">
                <a:extLst>
                  <a:ext uri="{FF2B5EF4-FFF2-40B4-BE49-F238E27FC236}">
                    <a16:creationId xmlns:a16="http://schemas.microsoft.com/office/drawing/2014/main" id="{15D3BBF8-6164-45C1-8E4D-FC8B04BA901C}"/>
                  </a:ext>
                </a:extLst>
              </p:cNvPr>
              <p:cNvPicPr/>
              <p:nvPr/>
            </p:nvPicPr>
            <p:blipFill>
              <a:blip r:embed="rId11"/>
              <a:stretch>
                <a:fillRect/>
              </a:stretch>
            </p:blipFill>
            <p:spPr>
              <a:xfrm>
                <a:off x="2694377" y="2500543"/>
                <a:ext cx="1399680" cy="85824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260" name="Ink 259">
                <a:extLst>
                  <a:ext uri="{FF2B5EF4-FFF2-40B4-BE49-F238E27FC236}">
                    <a16:creationId xmlns:a16="http://schemas.microsoft.com/office/drawing/2014/main" id="{341B5943-B693-4AE2-89D2-EFAE55ADE7F9}"/>
                  </a:ext>
                </a:extLst>
              </p14:cNvPr>
              <p14:cNvContentPartPr/>
              <p14:nvPr/>
            </p14:nvContentPartPr>
            <p14:xfrm>
              <a:off x="3554417" y="3227023"/>
              <a:ext cx="360" cy="360"/>
            </p14:xfrm>
          </p:contentPart>
        </mc:Choice>
        <mc:Fallback>
          <p:pic>
            <p:nvPicPr>
              <p:cNvPr id="260" name="Ink 259">
                <a:extLst>
                  <a:ext uri="{FF2B5EF4-FFF2-40B4-BE49-F238E27FC236}">
                    <a16:creationId xmlns:a16="http://schemas.microsoft.com/office/drawing/2014/main" id="{341B5943-B693-4AE2-89D2-EFAE55ADE7F9}"/>
                  </a:ext>
                </a:extLst>
              </p:cNvPr>
              <p:cNvPicPr/>
              <p:nvPr/>
            </p:nvPicPr>
            <p:blipFill>
              <a:blip r:embed="rId13"/>
              <a:stretch>
                <a:fillRect/>
              </a:stretch>
            </p:blipFill>
            <p:spPr>
              <a:xfrm>
                <a:off x="3518417" y="3155023"/>
                <a:ext cx="7200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261" name="Ink 260">
                <a:extLst>
                  <a:ext uri="{FF2B5EF4-FFF2-40B4-BE49-F238E27FC236}">
                    <a16:creationId xmlns:a16="http://schemas.microsoft.com/office/drawing/2014/main" id="{2701F7E2-977C-4951-BC22-0154CDACCFF0}"/>
                  </a:ext>
                </a:extLst>
              </p14:cNvPr>
              <p14:cNvContentPartPr/>
              <p14:nvPr/>
            </p14:nvContentPartPr>
            <p14:xfrm>
              <a:off x="1575497" y="3387583"/>
              <a:ext cx="943560" cy="597600"/>
            </p14:xfrm>
          </p:contentPart>
        </mc:Choice>
        <mc:Fallback>
          <p:pic>
            <p:nvPicPr>
              <p:cNvPr id="261" name="Ink 260">
                <a:extLst>
                  <a:ext uri="{FF2B5EF4-FFF2-40B4-BE49-F238E27FC236}">
                    <a16:creationId xmlns:a16="http://schemas.microsoft.com/office/drawing/2014/main" id="{2701F7E2-977C-4951-BC22-0154CDACCFF0}"/>
                  </a:ext>
                </a:extLst>
              </p:cNvPr>
              <p:cNvPicPr/>
              <p:nvPr/>
            </p:nvPicPr>
            <p:blipFill>
              <a:blip r:embed="rId15"/>
              <a:stretch>
                <a:fillRect/>
              </a:stretch>
            </p:blipFill>
            <p:spPr>
              <a:xfrm>
                <a:off x="1539497" y="3315583"/>
                <a:ext cx="1015200" cy="74124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311" name="Ink 310">
                <a:extLst>
                  <a:ext uri="{FF2B5EF4-FFF2-40B4-BE49-F238E27FC236}">
                    <a16:creationId xmlns:a16="http://schemas.microsoft.com/office/drawing/2014/main" id="{90084C50-6E0C-4616-9947-2EF31CC737F9}"/>
                  </a:ext>
                </a:extLst>
              </p14:cNvPr>
              <p14:cNvContentPartPr/>
              <p14:nvPr/>
            </p14:nvContentPartPr>
            <p14:xfrm>
              <a:off x="328817" y="843463"/>
              <a:ext cx="9346320" cy="5272200"/>
            </p14:xfrm>
          </p:contentPart>
        </mc:Choice>
        <mc:Fallback>
          <p:pic>
            <p:nvPicPr>
              <p:cNvPr id="311" name="Ink 310">
                <a:extLst>
                  <a:ext uri="{FF2B5EF4-FFF2-40B4-BE49-F238E27FC236}">
                    <a16:creationId xmlns:a16="http://schemas.microsoft.com/office/drawing/2014/main" id="{90084C50-6E0C-4616-9947-2EF31CC737F9}"/>
                  </a:ext>
                </a:extLst>
              </p:cNvPr>
              <p:cNvPicPr/>
              <p:nvPr/>
            </p:nvPicPr>
            <p:blipFill>
              <a:blip r:embed="rId17"/>
              <a:stretch>
                <a:fillRect/>
              </a:stretch>
            </p:blipFill>
            <p:spPr>
              <a:xfrm>
                <a:off x="319817" y="834463"/>
                <a:ext cx="9363960" cy="5289840"/>
              </a:xfrm>
              <a:prstGeom prst="rect">
                <a:avLst/>
              </a:prstGeom>
            </p:spPr>
          </p:pic>
        </mc:Fallback>
      </mc:AlternateContent>
    </p:spTree>
    <p:extLst>
      <p:ext uri="{BB962C8B-B14F-4D97-AF65-F5344CB8AC3E}">
        <p14:creationId xmlns:p14="http://schemas.microsoft.com/office/powerpoint/2010/main" val="3867471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Edit Distance</a:t>
            </a:r>
          </a:p>
        </p:txBody>
      </p:sp>
      <mc:AlternateContent xmlns:mc="http://schemas.openxmlformats.org/markup-compatibility/2006">
        <mc:Choice xmlns:p14="http://schemas.microsoft.com/office/powerpoint/2010/main" Requires="p14">
          <p:contentPart p14:bwMode="auto" r:id="rId2">
            <p14:nvContentPartPr>
              <p14:cNvPr id="320" name="Ink 319">
                <a:extLst>
                  <a:ext uri="{FF2B5EF4-FFF2-40B4-BE49-F238E27FC236}">
                    <a16:creationId xmlns:a16="http://schemas.microsoft.com/office/drawing/2014/main" id="{F50B841B-1638-4AF9-96F6-80D77EACD851}"/>
                  </a:ext>
                </a:extLst>
              </p14:cNvPr>
              <p14:cNvContentPartPr/>
              <p14:nvPr/>
            </p14:nvContentPartPr>
            <p14:xfrm>
              <a:off x="2972657" y="3259783"/>
              <a:ext cx="2166120" cy="496440"/>
            </p14:xfrm>
          </p:contentPart>
        </mc:Choice>
        <mc:Fallback>
          <p:pic>
            <p:nvPicPr>
              <p:cNvPr id="320" name="Ink 319">
                <a:extLst>
                  <a:ext uri="{FF2B5EF4-FFF2-40B4-BE49-F238E27FC236}">
                    <a16:creationId xmlns:a16="http://schemas.microsoft.com/office/drawing/2014/main" id="{F50B841B-1638-4AF9-96F6-80D77EACD851}"/>
                  </a:ext>
                </a:extLst>
              </p:cNvPr>
              <p:cNvPicPr/>
              <p:nvPr/>
            </p:nvPicPr>
            <p:blipFill>
              <a:blip r:embed="rId3"/>
              <a:stretch>
                <a:fillRect/>
              </a:stretch>
            </p:blipFill>
            <p:spPr>
              <a:xfrm>
                <a:off x="2936657" y="3187783"/>
                <a:ext cx="2237760" cy="64008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321" name="Ink 320">
                <a:extLst>
                  <a:ext uri="{FF2B5EF4-FFF2-40B4-BE49-F238E27FC236}">
                    <a16:creationId xmlns:a16="http://schemas.microsoft.com/office/drawing/2014/main" id="{3E85EFC7-E6B5-4F91-9558-BDC7432CE8A6}"/>
                  </a:ext>
                </a:extLst>
              </p14:cNvPr>
              <p14:cNvContentPartPr/>
              <p14:nvPr/>
            </p14:nvContentPartPr>
            <p14:xfrm>
              <a:off x="2916137" y="3601423"/>
              <a:ext cx="532440" cy="1539000"/>
            </p14:xfrm>
          </p:contentPart>
        </mc:Choice>
        <mc:Fallback>
          <p:pic>
            <p:nvPicPr>
              <p:cNvPr id="321" name="Ink 320">
                <a:extLst>
                  <a:ext uri="{FF2B5EF4-FFF2-40B4-BE49-F238E27FC236}">
                    <a16:creationId xmlns:a16="http://schemas.microsoft.com/office/drawing/2014/main" id="{3E85EFC7-E6B5-4F91-9558-BDC7432CE8A6}"/>
                  </a:ext>
                </a:extLst>
              </p:cNvPr>
              <p:cNvPicPr/>
              <p:nvPr/>
            </p:nvPicPr>
            <p:blipFill>
              <a:blip r:embed="rId5"/>
              <a:stretch>
                <a:fillRect/>
              </a:stretch>
            </p:blipFill>
            <p:spPr>
              <a:xfrm>
                <a:off x="2880137" y="3529423"/>
                <a:ext cx="604080" cy="16826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55" name="Ink 554">
                <a:extLst>
                  <a:ext uri="{FF2B5EF4-FFF2-40B4-BE49-F238E27FC236}">
                    <a16:creationId xmlns:a16="http://schemas.microsoft.com/office/drawing/2014/main" id="{7A14FA4F-6BC8-4536-BF8A-FB05A43BA715}"/>
                  </a:ext>
                </a:extLst>
              </p14:cNvPr>
              <p14:cNvContentPartPr/>
              <p14:nvPr/>
            </p14:nvContentPartPr>
            <p14:xfrm>
              <a:off x="69617" y="707023"/>
              <a:ext cx="10133280" cy="6063840"/>
            </p14:xfrm>
          </p:contentPart>
        </mc:Choice>
        <mc:Fallback>
          <p:pic>
            <p:nvPicPr>
              <p:cNvPr id="555" name="Ink 554">
                <a:extLst>
                  <a:ext uri="{FF2B5EF4-FFF2-40B4-BE49-F238E27FC236}">
                    <a16:creationId xmlns:a16="http://schemas.microsoft.com/office/drawing/2014/main" id="{7A14FA4F-6BC8-4536-BF8A-FB05A43BA715}"/>
                  </a:ext>
                </a:extLst>
              </p:cNvPr>
              <p:cNvPicPr/>
              <p:nvPr/>
            </p:nvPicPr>
            <p:blipFill>
              <a:blip r:embed="rId7"/>
              <a:stretch>
                <a:fillRect/>
              </a:stretch>
            </p:blipFill>
            <p:spPr>
              <a:xfrm>
                <a:off x="60617" y="698023"/>
                <a:ext cx="10150920" cy="6081480"/>
              </a:xfrm>
              <a:prstGeom prst="rect">
                <a:avLst/>
              </a:prstGeom>
            </p:spPr>
          </p:pic>
        </mc:Fallback>
      </mc:AlternateContent>
    </p:spTree>
    <p:extLst>
      <p:ext uri="{BB962C8B-B14F-4D97-AF65-F5344CB8AC3E}">
        <p14:creationId xmlns:p14="http://schemas.microsoft.com/office/powerpoint/2010/main" val="3418182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Knapsack</a:t>
            </a:r>
          </a:p>
        </p:txBody>
      </p:sp>
      <mc:AlternateContent xmlns:mc="http://schemas.openxmlformats.org/markup-compatibility/2006">
        <mc:Choice xmlns:p14="http://schemas.microsoft.com/office/powerpoint/2010/main" Requires="p14">
          <p:contentPart p14:bwMode="auto" r:id="rId2">
            <p14:nvContentPartPr>
              <p14:cNvPr id="128" name="Ink 127">
                <a:extLst>
                  <a:ext uri="{FF2B5EF4-FFF2-40B4-BE49-F238E27FC236}">
                    <a16:creationId xmlns:a16="http://schemas.microsoft.com/office/drawing/2014/main" id="{5977DADA-389B-4989-ACF5-7B5CC70B69FC}"/>
                  </a:ext>
                </a:extLst>
              </p14:cNvPr>
              <p14:cNvContentPartPr/>
              <p14:nvPr/>
            </p14:nvContentPartPr>
            <p14:xfrm>
              <a:off x="8306777" y="1646263"/>
              <a:ext cx="180720" cy="674280"/>
            </p14:xfrm>
          </p:contentPart>
        </mc:Choice>
        <mc:Fallback>
          <p:pic>
            <p:nvPicPr>
              <p:cNvPr id="128" name="Ink 127">
                <a:extLst>
                  <a:ext uri="{FF2B5EF4-FFF2-40B4-BE49-F238E27FC236}">
                    <a16:creationId xmlns:a16="http://schemas.microsoft.com/office/drawing/2014/main" id="{5977DADA-389B-4989-ACF5-7B5CC70B69FC}"/>
                  </a:ext>
                </a:extLst>
              </p:cNvPr>
              <p:cNvPicPr/>
              <p:nvPr/>
            </p:nvPicPr>
            <p:blipFill>
              <a:blip r:embed="rId3"/>
              <a:stretch>
                <a:fillRect/>
              </a:stretch>
            </p:blipFill>
            <p:spPr>
              <a:xfrm>
                <a:off x="8297777" y="1637263"/>
                <a:ext cx="198360" cy="6919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222" name="Ink 221">
                <a:extLst>
                  <a:ext uri="{FF2B5EF4-FFF2-40B4-BE49-F238E27FC236}">
                    <a16:creationId xmlns:a16="http://schemas.microsoft.com/office/drawing/2014/main" id="{D471EC60-35CE-49E0-A5E4-029A20BBCF85}"/>
                  </a:ext>
                </a:extLst>
              </p14:cNvPr>
              <p14:cNvContentPartPr/>
              <p14:nvPr/>
            </p14:nvContentPartPr>
            <p14:xfrm>
              <a:off x="874937" y="6193423"/>
              <a:ext cx="176040" cy="563760"/>
            </p14:xfrm>
          </p:contentPart>
        </mc:Choice>
        <mc:Fallback>
          <p:pic>
            <p:nvPicPr>
              <p:cNvPr id="222" name="Ink 221">
                <a:extLst>
                  <a:ext uri="{FF2B5EF4-FFF2-40B4-BE49-F238E27FC236}">
                    <a16:creationId xmlns:a16="http://schemas.microsoft.com/office/drawing/2014/main" id="{D471EC60-35CE-49E0-A5E4-029A20BBCF85}"/>
                  </a:ext>
                </a:extLst>
              </p:cNvPr>
              <p:cNvPicPr/>
              <p:nvPr/>
            </p:nvPicPr>
            <p:blipFill>
              <a:blip r:embed="rId5"/>
              <a:stretch>
                <a:fillRect/>
              </a:stretch>
            </p:blipFill>
            <p:spPr>
              <a:xfrm>
                <a:off x="865937" y="6184423"/>
                <a:ext cx="193680" cy="5814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79" name="Ink 278">
                <a:extLst>
                  <a:ext uri="{FF2B5EF4-FFF2-40B4-BE49-F238E27FC236}">
                    <a16:creationId xmlns:a16="http://schemas.microsoft.com/office/drawing/2014/main" id="{5BD6AEB1-4D9D-4EAD-9C1F-972143A3D203}"/>
                  </a:ext>
                </a:extLst>
              </p14:cNvPr>
              <p14:cNvContentPartPr/>
              <p14:nvPr/>
            </p14:nvContentPartPr>
            <p14:xfrm>
              <a:off x="288857" y="250903"/>
              <a:ext cx="7834320" cy="3078000"/>
            </p14:xfrm>
          </p:contentPart>
        </mc:Choice>
        <mc:Fallback>
          <p:pic>
            <p:nvPicPr>
              <p:cNvPr id="279" name="Ink 278">
                <a:extLst>
                  <a:ext uri="{FF2B5EF4-FFF2-40B4-BE49-F238E27FC236}">
                    <a16:creationId xmlns:a16="http://schemas.microsoft.com/office/drawing/2014/main" id="{5BD6AEB1-4D9D-4EAD-9C1F-972143A3D203}"/>
                  </a:ext>
                </a:extLst>
              </p:cNvPr>
              <p:cNvPicPr/>
              <p:nvPr/>
            </p:nvPicPr>
            <p:blipFill>
              <a:blip r:embed="rId7"/>
              <a:stretch>
                <a:fillRect/>
              </a:stretch>
            </p:blipFill>
            <p:spPr>
              <a:xfrm>
                <a:off x="279857" y="241903"/>
                <a:ext cx="7851960" cy="30956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345" name="Ink 344">
                <a:extLst>
                  <a:ext uri="{FF2B5EF4-FFF2-40B4-BE49-F238E27FC236}">
                    <a16:creationId xmlns:a16="http://schemas.microsoft.com/office/drawing/2014/main" id="{021BB2CF-46E5-4BD7-AB5D-4E136E556F05}"/>
                  </a:ext>
                </a:extLst>
              </p14:cNvPr>
              <p14:cNvContentPartPr/>
              <p14:nvPr/>
            </p14:nvContentPartPr>
            <p14:xfrm>
              <a:off x="1751537" y="3512143"/>
              <a:ext cx="9802080" cy="3086280"/>
            </p14:xfrm>
          </p:contentPart>
        </mc:Choice>
        <mc:Fallback>
          <p:pic>
            <p:nvPicPr>
              <p:cNvPr id="345" name="Ink 344">
                <a:extLst>
                  <a:ext uri="{FF2B5EF4-FFF2-40B4-BE49-F238E27FC236}">
                    <a16:creationId xmlns:a16="http://schemas.microsoft.com/office/drawing/2014/main" id="{021BB2CF-46E5-4BD7-AB5D-4E136E556F05}"/>
                  </a:ext>
                </a:extLst>
              </p:cNvPr>
              <p:cNvPicPr/>
              <p:nvPr/>
            </p:nvPicPr>
            <p:blipFill>
              <a:blip r:embed="rId9"/>
              <a:stretch>
                <a:fillRect/>
              </a:stretch>
            </p:blipFill>
            <p:spPr>
              <a:xfrm>
                <a:off x="1742537" y="3503143"/>
                <a:ext cx="9819720" cy="310392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404" name="Ink 403">
                <a:extLst>
                  <a:ext uri="{FF2B5EF4-FFF2-40B4-BE49-F238E27FC236}">
                    <a16:creationId xmlns:a16="http://schemas.microsoft.com/office/drawing/2014/main" id="{E2F75D91-4470-4ECA-A566-C84FFA7E6E93}"/>
                  </a:ext>
                </a:extLst>
              </p14:cNvPr>
              <p14:cNvContentPartPr/>
              <p14:nvPr/>
            </p14:nvContentPartPr>
            <p14:xfrm>
              <a:off x="8618177" y="49303"/>
              <a:ext cx="1872720" cy="1882440"/>
            </p14:xfrm>
          </p:contentPart>
        </mc:Choice>
        <mc:Fallback>
          <p:pic>
            <p:nvPicPr>
              <p:cNvPr id="404" name="Ink 403">
                <a:extLst>
                  <a:ext uri="{FF2B5EF4-FFF2-40B4-BE49-F238E27FC236}">
                    <a16:creationId xmlns:a16="http://schemas.microsoft.com/office/drawing/2014/main" id="{E2F75D91-4470-4ECA-A566-C84FFA7E6E93}"/>
                  </a:ext>
                </a:extLst>
              </p:cNvPr>
              <p:cNvPicPr/>
              <p:nvPr/>
            </p:nvPicPr>
            <p:blipFill>
              <a:blip r:embed="rId11"/>
              <a:stretch>
                <a:fillRect/>
              </a:stretch>
            </p:blipFill>
            <p:spPr>
              <a:xfrm>
                <a:off x="8609177" y="40303"/>
                <a:ext cx="1890360" cy="1900080"/>
              </a:xfrm>
              <a:prstGeom prst="rect">
                <a:avLst/>
              </a:prstGeom>
            </p:spPr>
          </p:pic>
        </mc:Fallback>
      </mc:AlternateContent>
    </p:spTree>
    <p:extLst>
      <p:ext uri="{BB962C8B-B14F-4D97-AF65-F5344CB8AC3E}">
        <p14:creationId xmlns:p14="http://schemas.microsoft.com/office/powerpoint/2010/main" val="3348981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Knapsack</a:t>
            </a:r>
          </a:p>
        </p:txBody>
      </p:sp>
      <mc:AlternateContent xmlns:mc="http://schemas.openxmlformats.org/markup-compatibility/2006">
        <mc:Choice xmlns:p14="http://schemas.microsoft.com/office/powerpoint/2010/main" Requires="p14">
          <p:contentPart p14:bwMode="auto" r:id="rId2">
            <p14:nvContentPartPr>
              <p14:cNvPr id="74" name="Ink 73">
                <a:extLst>
                  <a:ext uri="{FF2B5EF4-FFF2-40B4-BE49-F238E27FC236}">
                    <a16:creationId xmlns:a16="http://schemas.microsoft.com/office/drawing/2014/main" id="{8FC1AE14-6760-414C-A743-50F192921DE7}"/>
                  </a:ext>
                </a:extLst>
              </p14:cNvPr>
              <p14:cNvContentPartPr/>
              <p14:nvPr/>
            </p14:nvContentPartPr>
            <p14:xfrm>
              <a:off x="1329977" y="3831823"/>
              <a:ext cx="145800" cy="100800"/>
            </p14:xfrm>
          </p:contentPart>
        </mc:Choice>
        <mc:Fallback>
          <p:pic>
            <p:nvPicPr>
              <p:cNvPr id="74" name="Ink 73">
                <a:extLst>
                  <a:ext uri="{FF2B5EF4-FFF2-40B4-BE49-F238E27FC236}">
                    <a16:creationId xmlns:a16="http://schemas.microsoft.com/office/drawing/2014/main" id="{8FC1AE14-6760-414C-A743-50F192921DE7}"/>
                  </a:ext>
                </a:extLst>
              </p:cNvPr>
              <p:cNvPicPr/>
              <p:nvPr/>
            </p:nvPicPr>
            <p:blipFill>
              <a:blip r:embed="rId3"/>
              <a:stretch>
                <a:fillRect/>
              </a:stretch>
            </p:blipFill>
            <p:spPr>
              <a:xfrm>
                <a:off x="1320977" y="3822823"/>
                <a:ext cx="163440" cy="1184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46" name="Ink 145">
                <a:extLst>
                  <a:ext uri="{FF2B5EF4-FFF2-40B4-BE49-F238E27FC236}">
                    <a16:creationId xmlns:a16="http://schemas.microsoft.com/office/drawing/2014/main" id="{1E1A35D2-3F9F-4D78-870B-5CF67D081AC8}"/>
                  </a:ext>
                </a:extLst>
              </p14:cNvPr>
              <p14:cNvContentPartPr/>
              <p14:nvPr/>
            </p14:nvContentPartPr>
            <p14:xfrm>
              <a:off x="889337" y="4639303"/>
              <a:ext cx="630360" cy="444600"/>
            </p14:xfrm>
          </p:contentPart>
        </mc:Choice>
        <mc:Fallback>
          <p:pic>
            <p:nvPicPr>
              <p:cNvPr id="146" name="Ink 145">
                <a:extLst>
                  <a:ext uri="{FF2B5EF4-FFF2-40B4-BE49-F238E27FC236}">
                    <a16:creationId xmlns:a16="http://schemas.microsoft.com/office/drawing/2014/main" id="{1E1A35D2-3F9F-4D78-870B-5CF67D081AC8}"/>
                  </a:ext>
                </a:extLst>
              </p:cNvPr>
              <p:cNvPicPr/>
              <p:nvPr/>
            </p:nvPicPr>
            <p:blipFill>
              <a:blip r:embed="rId5"/>
              <a:stretch>
                <a:fillRect/>
              </a:stretch>
            </p:blipFill>
            <p:spPr>
              <a:xfrm>
                <a:off x="880337" y="4630303"/>
                <a:ext cx="648000" cy="4622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70" name="Ink 169">
                <a:extLst>
                  <a:ext uri="{FF2B5EF4-FFF2-40B4-BE49-F238E27FC236}">
                    <a16:creationId xmlns:a16="http://schemas.microsoft.com/office/drawing/2014/main" id="{E404DD93-965C-4C00-8A05-D4379B4D671C}"/>
                  </a:ext>
                </a:extLst>
              </p14:cNvPr>
              <p14:cNvContentPartPr/>
              <p14:nvPr/>
            </p14:nvContentPartPr>
            <p14:xfrm>
              <a:off x="265457" y="5181103"/>
              <a:ext cx="1260000" cy="749160"/>
            </p14:xfrm>
          </p:contentPart>
        </mc:Choice>
        <mc:Fallback>
          <p:pic>
            <p:nvPicPr>
              <p:cNvPr id="170" name="Ink 169">
                <a:extLst>
                  <a:ext uri="{FF2B5EF4-FFF2-40B4-BE49-F238E27FC236}">
                    <a16:creationId xmlns:a16="http://schemas.microsoft.com/office/drawing/2014/main" id="{E404DD93-965C-4C00-8A05-D4379B4D671C}"/>
                  </a:ext>
                </a:extLst>
              </p:cNvPr>
              <p:cNvPicPr/>
              <p:nvPr/>
            </p:nvPicPr>
            <p:blipFill>
              <a:blip r:embed="rId7"/>
              <a:stretch>
                <a:fillRect/>
              </a:stretch>
            </p:blipFill>
            <p:spPr>
              <a:xfrm>
                <a:off x="256457" y="5172103"/>
                <a:ext cx="1277640" cy="7668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255" name="Ink 254">
                <a:extLst>
                  <a:ext uri="{FF2B5EF4-FFF2-40B4-BE49-F238E27FC236}">
                    <a16:creationId xmlns:a16="http://schemas.microsoft.com/office/drawing/2014/main" id="{4D5C8A51-F508-4AF1-B131-65B52ADBDC46}"/>
                  </a:ext>
                </a:extLst>
              </p14:cNvPr>
              <p14:cNvContentPartPr/>
              <p14:nvPr/>
            </p14:nvContentPartPr>
            <p14:xfrm>
              <a:off x="3391697" y="4489543"/>
              <a:ext cx="2701800" cy="1613160"/>
            </p14:xfrm>
          </p:contentPart>
        </mc:Choice>
        <mc:Fallback>
          <p:pic>
            <p:nvPicPr>
              <p:cNvPr id="255" name="Ink 254">
                <a:extLst>
                  <a:ext uri="{FF2B5EF4-FFF2-40B4-BE49-F238E27FC236}">
                    <a16:creationId xmlns:a16="http://schemas.microsoft.com/office/drawing/2014/main" id="{4D5C8A51-F508-4AF1-B131-65B52ADBDC46}"/>
                  </a:ext>
                </a:extLst>
              </p:cNvPr>
              <p:cNvPicPr/>
              <p:nvPr/>
            </p:nvPicPr>
            <p:blipFill>
              <a:blip r:embed="rId9"/>
              <a:stretch>
                <a:fillRect/>
              </a:stretch>
            </p:blipFill>
            <p:spPr>
              <a:xfrm>
                <a:off x="3355697" y="4417543"/>
                <a:ext cx="2773440" cy="17568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256" name="Ink 255">
                <a:extLst>
                  <a:ext uri="{FF2B5EF4-FFF2-40B4-BE49-F238E27FC236}">
                    <a16:creationId xmlns:a16="http://schemas.microsoft.com/office/drawing/2014/main" id="{845FEF95-9C9F-40D6-A0BF-F12459856B2E}"/>
                  </a:ext>
                </a:extLst>
              </p14:cNvPr>
              <p14:cNvContentPartPr/>
              <p14:nvPr/>
            </p14:nvContentPartPr>
            <p14:xfrm>
              <a:off x="5860937" y="4027303"/>
              <a:ext cx="2117880" cy="1389240"/>
            </p14:xfrm>
          </p:contentPart>
        </mc:Choice>
        <mc:Fallback>
          <p:pic>
            <p:nvPicPr>
              <p:cNvPr id="256" name="Ink 255">
                <a:extLst>
                  <a:ext uri="{FF2B5EF4-FFF2-40B4-BE49-F238E27FC236}">
                    <a16:creationId xmlns:a16="http://schemas.microsoft.com/office/drawing/2014/main" id="{845FEF95-9C9F-40D6-A0BF-F12459856B2E}"/>
                  </a:ext>
                </a:extLst>
              </p:cNvPr>
              <p:cNvPicPr/>
              <p:nvPr/>
            </p:nvPicPr>
            <p:blipFill>
              <a:blip r:embed="rId11"/>
              <a:stretch>
                <a:fillRect/>
              </a:stretch>
            </p:blipFill>
            <p:spPr>
              <a:xfrm>
                <a:off x="5824937" y="3955303"/>
                <a:ext cx="2189520" cy="153288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268" name="Ink 267">
                <a:extLst>
                  <a:ext uri="{FF2B5EF4-FFF2-40B4-BE49-F238E27FC236}">
                    <a16:creationId xmlns:a16="http://schemas.microsoft.com/office/drawing/2014/main" id="{1CD56AAE-DD28-43D4-965F-36897232AB9A}"/>
                  </a:ext>
                </a:extLst>
              </p14:cNvPr>
              <p14:cNvContentPartPr/>
              <p14:nvPr/>
            </p14:nvContentPartPr>
            <p14:xfrm>
              <a:off x="1659737" y="221023"/>
              <a:ext cx="7404480" cy="6307200"/>
            </p14:xfrm>
          </p:contentPart>
        </mc:Choice>
        <mc:Fallback>
          <p:pic>
            <p:nvPicPr>
              <p:cNvPr id="268" name="Ink 267">
                <a:extLst>
                  <a:ext uri="{FF2B5EF4-FFF2-40B4-BE49-F238E27FC236}">
                    <a16:creationId xmlns:a16="http://schemas.microsoft.com/office/drawing/2014/main" id="{1CD56AAE-DD28-43D4-965F-36897232AB9A}"/>
                  </a:ext>
                </a:extLst>
              </p:cNvPr>
              <p:cNvPicPr/>
              <p:nvPr/>
            </p:nvPicPr>
            <p:blipFill>
              <a:blip r:embed="rId13"/>
              <a:stretch>
                <a:fillRect/>
              </a:stretch>
            </p:blipFill>
            <p:spPr>
              <a:xfrm>
                <a:off x="1650737" y="212023"/>
                <a:ext cx="7422120" cy="632484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270" name="Ink 269">
                <a:extLst>
                  <a:ext uri="{FF2B5EF4-FFF2-40B4-BE49-F238E27FC236}">
                    <a16:creationId xmlns:a16="http://schemas.microsoft.com/office/drawing/2014/main" id="{F1088203-DF32-47FB-8A0E-45949155EBF6}"/>
                  </a:ext>
                </a:extLst>
              </p14:cNvPr>
              <p14:cNvContentPartPr/>
              <p14:nvPr/>
            </p14:nvContentPartPr>
            <p14:xfrm>
              <a:off x="11004977" y="6448663"/>
              <a:ext cx="360" cy="360"/>
            </p14:xfrm>
          </p:contentPart>
        </mc:Choice>
        <mc:Fallback>
          <p:pic>
            <p:nvPicPr>
              <p:cNvPr id="270" name="Ink 269">
                <a:extLst>
                  <a:ext uri="{FF2B5EF4-FFF2-40B4-BE49-F238E27FC236}">
                    <a16:creationId xmlns:a16="http://schemas.microsoft.com/office/drawing/2014/main" id="{F1088203-DF32-47FB-8A0E-45949155EBF6}"/>
                  </a:ext>
                </a:extLst>
              </p:cNvPr>
              <p:cNvPicPr/>
              <p:nvPr/>
            </p:nvPicPr>
            <p:blipFill>
              <a:blip r:embed="rId15"/>
              <a:stretch>
                <a:fillRect/>
              </a:stretch>
            </p:blipFill>
            <p:spPr>
              <a:xfrm>
                <a:off x="10995977" y="6439663"/>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271" name="Ink 270">
                <a:extLst>
                  <a:ext uri="{FF2B5EF4-FFF2-40B4-BE49-F238E27FC236}">
                    <a16:creationId xmlns:a16="http://schemas.microsoft.com/office/drawing/2014/main" id="{1292B0AA-BBA6-4A4A-ABB2-11DF230858B7}"/>
                  </a:ext>
                </a:extLst>
              </p14:cNvPr>
              <p14:cNvContentPartPr/>
              <p14:nvPr/>
            </p14:nvContentPartPr>
            <p14:xfrm>
              <a:off x="9310097" y="6082543"/>
              <a:ext cx="1527840" cy="432720"/>
            </p14:xfrm>
          </p:contentPart>
        </mc:Choice>
        <mc:Fallback>
          <p:pic>
            <p:nvPicPr>
              <p:cNvPr id="271" name="Ink 270">
                <a:extLst>
                  <a:ext uri="{FF2B5EF4-FFF2-40B4-BE49-F238E27FC236}">
                    <a16:creationId xmlns:a16="http://schemas.microsoft.com/office/drawing/2014/main" id="{1292B0AA-BBA6-4A4A-ABB2-11DF230858B7}"/>
                  </a:ext>
                </a:extLst>
              </p:cNvPr>
              <p:cNvPicPr/>
              <p:nvPr/>
            </p:nvPicPr>
            <p:blipFill>
              <a:blip r:embed="rId17"/>
              <a:stretch>
                <a:fillRect/>
              </a:stretch>
            </p:blipFill>
            <p:spPr>
              <a:xfrm>
                <a:off x="9301097" y="6073543"/>
                <a:ext cx="1545480" cy="450360"/>
              </a:xfrm>
              <a:prstGeom prst="rect">
                <a:avLst/>
              </a:prstGeom>
            </p:spPr>
          </p:pic>
        </mc:Fallback>
      </mc:AlternateContent>
    </p:spTree>
    <p:extLst>
      <p:ext uri="{BB962C8B-B14F-4D97-AF65-F5344CB8AC3E}">
        <p14:creationId xmlns:p14="http://schemas.microsoft.com/office/powerpoint/2010/main" val="32307359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Good DP Questions:</a:t>
            </a:r>
          </a:p>
        </p:txBody>
      </p:sp>
      <p:sp>
        <p:nvSpPr>
          <p:cNvPr id="2" name="Rectangle 1">
            <a:extLst>
              <a:ext uri="{FF2B5EF4-FFF2-40B4-BE49-F238E27FC236}">
                <a16:creationId xmlns:a16="http://schemas.microsoft.com/office/drawing/2014/main" id="{82A7D273-C76F-42B5-971D-5D6EE5FD0B9C}"/>
              </a:ext>
            </a:extLst>
          </p:cNvPr>
          <p:cNvSpPr/>
          <p:nvPr/>
        </p:nvSpPr>
        <p:spPr>
          <a:xfrm>
            <a:off x="391885" y="1233493"/>
            <a:ext cx="10101943" cy="369332"/>
          </a:xfrm>
          <a:prstGeom prst="rect">
            <a:avLst/>
          </a:prstGeom>
        </p:spPr>
        <p:txBody>
          <a:bodyPr wrap="square">
            <a:spAutoFit/>
          </a:bodyPr>
          <a:lstStyle/>
          <a:p>
            <a:r>
              <a:rPr lang="en-IN" dirty="0">
                <a:hlinkClick r:id="rId2"/>
              </a:rPr>
              <a:t>https://www.geeksforgeeks.org/top-20-dynamic-programming-interview-questions/</a:t>
            </a:r>
            <a:r>
              <a:rPr lang="en-IN" dirty="0"/>
              <a:t> </a:t>
            </a:r>
          </a:p>
        </p:txBody>
      </p:sp>
    </p:spTree>
    <p:extLst>
      <p:ext uri="{BB962C8B-B14F-4D97-AF65-F5344CB8AC3E}">
        <p14:creationId xmlns:p14="http://schemas.microsoft.com/office/powerpoint/2010/main" val="19579523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810FD1-8BA9-4EB9-B78B-2D58ED72A66F}"/>
              </a:ext>
            </a:extLst>
          </p:cNvPr>
          <p:cNvSpPr>
            <a:spLocks noGrp="1"/>
          </p:cNvSpPr>
          <p:nvPr>
            <p:ph type="title"/>
          </p:nvPr>
        </p:nvSpPr>
        <p:spPr>
          <a:xfrm>
            <a:off x="1328057" y="2425906"/>
            <a:ext cx="9535885" cy="2006187"/>
          </a:xfrm>
        </p:spPr>
        <p:txBody>
          <a:bodyPr/>
          <a:lstStyle/>
          <a:p>
            <a:pPr algn="ctr"/>
            <a:r>
              <a:rPr lang="en-IN" sz="6000" dirty="0"/>
              <a:t>We’re done with the course!</a:t>
            </a:r>
            <a:br>
              <a:rPr lang="en-IN" sz="6000" dirty="0"/>
            </a:br>
            <a:r>
              <a:rPr lang="en-IN" sz="6000" dirty="0"/>
              <a:t>What next?</a:t>
            </a:r>
          </a:p>
        </p:txBody>
      </p:sp>
    </p:spTree>
    <p:extLst>
      <p:ext uri="{BB962C8B-B14F-4D97-AF65-F5344CB8AC3E}">
        <p14:creationId xmlns:p14="http://schemas.microsoft.com/office/powerpoint/2010/main" val="25447655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Wish You All The Best Clearance, 55% OFF | www.thecookinggirls.com">
            <a:extLst>
              <a:ext uri="{FF2B5EF4-FFF2-40B4-BE49-F238E27FC236}">
                <a16:creationId xmlns:a16="http://schemas.microsoft.com/office/drawing/2014/main" id="{35235A9A-10D5-4729-9CC0-BDA0A3D4AF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704641"/>
            <a:ext cx="7162800" cy="3876675"/>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roup 18">
            <a:extLst>
              <a:ext uri="{FF2B5EF4-FFF2-40B4-BE49-F238E27FC236}">
                <a16:creationId xmlns:a16="http://schemas.microsoft.com/office/drawing/2014/main" id="{29CE2E1E-3A46-4CFE-AF17-51FA99D0E558}"/>
              </a:ext>
            </a:extLst>
          </p:cNvPr>
          <p:cNvGrpSpPr/>
          <p:nvPr/>
        </p:nvGrpSpPr>
        <p:grpSpPr>
          <a:xfrm>
            <a:off x="10202079" y="4036650"/>
            <a:ext cx="1954381" cy="729332"/>
            <a:chOff x="10045687" y="4036650"/>
            <a:chExt cx="1954381" cy="729332"/>
          </a:xfrm>
        </p:grpSpPr>
        <p:pic>
          <p:nvPicPr>
            <p:cNvPr id="20" name="Picture 12" descr="https://cdn-icons.flaticon.com/png/512/3291/premium/3291695.png?token=exp=1655461945~hmac=e8e9f2130f678d4f0934f78e3cc1c927">
              <a:extLst>
                <a:ext uri="{FF2B5EF4-FFF2-40B4-BE49-F238E27FC236}">
                  <a16:creationId xmlns:a16="http://schemas.microsoft.com/office/drawing/2014/main" id="{2DB3037D-8555-46C2-AD89-EA578A02B5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9284" y="4036650"/>
              <a:ext cx="360000" cy="36000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6" descr="Instagram free icon">
              <a:extLst>
                <a:ext uri="{FF2B5EF4-FFF2-40B4-BE49-F238E27FC236}">
                  <a16:creationId xmlns:a16="http://schemas.microsoft.com/office/drawing/2014/main" id="{4355B5C1-05AE-468D-9556-F047E59C76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675" y="4040301"/>
              <a:ext cx="360000" cy="36000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18" descr="Facebook free icon">
              <a:extLst>
                <a:ext uri="{FF2B5EF4-FFF2-40B4-BE49-F238E27FC236}">
                  <a16:creationId xmlns:a16="http://schemas.microsoft.com/office/drawing/2014/main" id="{1B820ADC-D6A3-4E10-B82A-217A04E3E01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22878" y="4036650"/>
              <a:ext cx="360000" cy="36000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0" descr="Linkedin free icon">
              <a:extLst>
                <a:ext uri="{FF2B5EF4-FFF2-40B4-BE49-F238E27FC236}">
                  <a16:creationId xmlns:a16="http://schemas.microsoft.com/office/drawing/2014/main" id="{06C76E61-57EB-49AF-81B8-C1811E8E3D5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546081" y="4037353"/>
              <a:ext cx="360000" cy="360000"/>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4D47B6CB-C031-4B09-B51C-36DB62F515F7}"/>
                </a:ext>
              </a:extLst>
            </p:cNvPr>
            <p:cNvSpPr txBox="1"/>
            <p:nvPr/>
          </p:nvSpPr>
          <p:spPr>
            <a:xfrm>
              <a:off x="10045687" y="4396650"/>
              <a:ext cx="1954381" cy="369332"/>
            </a:xfrm>
            <a:prstGeom prst="rect">
              <a:avLst/>
            </a:prstGeom>
            <a:noFill/>
          </p:spPr>
          <p:txBody>
            <a:bodyPr wrap="none" rtlCol="0">
              <a:spAutoFit/>
            </a:bodyPr>
            <a:lstStyle/>
            <a:p>
              <a:r>
                <a:rPr lang="en-IN" dirty="0"/>
                <a:t>@</a:t>
              </a:r>
              <a:r>
                <a:rPr lang="en-IN" dirty="0" err="1"/>
                <a:t>absolutesingh</a:t>
              </a:r>
              <a:endParaRPr lang="en-IN" dirty="0"/>
            </a:p>
          </p:txBody>
        </p:sp>
      </p:grpSp>
    </p:spTree>
    <p:extLst>
      <p:ext uri="{BB962C8B-B14F-4D97-AF65-F5344CB8AC3E}">
        <p14:creationId xmlns:p14="http://schemas.microsoft.com/office/powerpoint/2010/main" val="18643400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F9A6D7-EEAE-464C-AE80-7C5AEEF15BBE}"/>
              </a:ext>
            </a:extLst>
          </p:cNvPr>
          <p:cNvSpPr>
            <a:spLocks noGrp="1"/>
          </p:cNvSpPr>
          <p:nvPr>
            <p:ph type="title"/>
          </p:nvPr>
        </p:nvSpPr>
        <p:spPr>
          <a:xfrm>
            <a:off x="0" y="0"/>
            <a:ext cx="10972800" cy="830956"/>
          </a:xfrm>
        </p:spPr>
        <p:txBody>
          <a:bodyPr/>
          <a:lstStyle/>
          <a:p>
            <a:r>
              <a:rPr lang="en-IN" dirty="0"/>
              <a:t>Agenda</a:t>
            </a:r>
          </a:p>
        </p:txBody>
      </p:sp>
      <p:sp>
        <p:nvSpPr>
          <p:cNvPr id="6" name="Google Shape;183;p2">
            <a:extLst>
              <a:ext uri="{FF2B5EF4-FFF2-40B4-BE49-F238E27FC236}">
                <a16:creationId xmlns:a16="http://schemas.microsoft.com/office/drawing/2014/main" id="{7AA9EE83-FF4A-425F-8DE8-54B386A08BB1}"/>
              </a:ext>
            </a:extLst>
          </p:cNvPr>
          <p:cNvSpPr txBox="1"/>
          <p:nvPr/>
        </p:nvSpPr>
        <p:spPr>
          <a:xfrm>
            <a:off x="418298" y="1083332"/>
            <a:ext cx="9718479" cy="3970277"/>
          </a:xfrm>
          <a:prstGeom prst="rect">
            <a:avLst/>
          </a:prstGeom>
          <a:noFill/>
          <a:ln>
            <a:noFill/>
          </a:ln>
        </p:spPr>
        <p:txBody>
          <a:bodyPr spcFirstLastPara="1" wrap="square" lIns="91425" tIns="45700" rIns="91425" bIns="45700" anchor="t" anchorCtr="0">
            <a:spAutoFit/>
          </a:bodyPr>
          <a:lstStyle/>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2" action="ppaction://hlinksldjump"/>
              </a:rPr>
              <a:t>Recursion tree – Fibonacci Series</a:t>
            </a:r>
            <a:endParaRPr lang="en-US" sz="2800" dirty="0">
              <a:solidFill>
                <a:schemeClr val="dk1"/>
              </a:solidFill>
              <a:latin typeface="Arial" pitchFamily="34" charset="0"/>
              <a:ea typeface="Montserrat"/>
              <a:cs typeface="Arial" pitchFamily="34" charset="0"/>
              <a:sym typeface="Montserrat"/>
            </a:endParaRPr>
          </a:p>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3" action="ppaction://hlinksldjump"/>
              </a:rPr>
              <a:t>Solution -&gt; Memoization</a:t>
            </a:r>
            <a:endParaRPr lang="en-US" sz="2800" dirty="0">
              <a:solidFill>
                <a:schemeClr val="dk1"/>
              </a:solidFill>
              <a:latin typeface="Arial" pitchFamily="34" charset="0"/>
              <a:ea typeface="Montserrat"/>
              <a:cs typeface="Arial" pitchFamily="34" charset="0"/>
              <a:sym typeface="Montserrat"/>
            </a:endParaRPr>
          </a:p>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4" action="ppaction://hlinksldjump"/>
              </a:rPr>
              <a:t>Tabulation</a:t>
            </a:r>
            <a:endParaRPr lang="en-US" sz="2800" dirty="0">
              <a:solidFill>
                <a:schemeClr val="dk1"/>
              </a:solidFill>
              <a:latin typeface="Arial" pitchFamily="34" charset="0"/>
              <a:ea typeface="Montserrat"/>
              <a:cs typeface="Arial" pitchFamily="34" charset="0"/>
              <a:sym typeface="Montserrat"/>
            </a:endParaRPr>
          </a:p>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5" action="ppaction://hlinksldjump"/>
              </a:rPr>
              <a:t>The </a:t>
            </a:r>
            <a:r>
              <a:rPr lang="en-US" sz="2800" dirty="0" err="1">
                <a:solidFill>
                  <a:schemeClr val="dk1"/>
                </a:solidFill>
                <a:latin typeface="Arial" pitchFamily="34" charset="0"/>
                <a:ea typeface="Montserrat"/>
                <a:cs typeface="Arial" pitchFamily="34" charset="0"/>
                <a:sym typeface="Montserrat"/>
                <a:hlinkClick r:id="rId5" action="ppaction://hlinksldjump"/>
              </a:rPr>
              <a:t>Brahmastra</a:t>
            </a:r>
            <a:endParaRPr lang="en-US" sz="2800" dirty="0">
              <a:solidFill>
                <a:schemeClr val="dk1"/>
              </a:solidFill>
              <a:latin typeface="Arial" pitchFamily="34" charset="0"/>
              <a:ea typeface="Montserrat"/>
              <a:cs typeface="Arial" pitchFamily="34" charset="0"/>
              <a:sym typeface="Montserrat"/>
            </a:endParaRPr>
          </a:p>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6" action="ppaction://hlinksldjump"/>
              </a:rPr>
              <a:t>Edit Distance</a:t>
            </a:r>
            <a:endParaRPr lang="en-US" sz="2800" dirty="0">
              <a:solidFill>
                <a:schemeClr val="dk1"/>
              </a:solidFill>
              <a:latin typeface="Arial" pitchFamily="34" charset="0"/>
              <a:ea typeface="Montserrat"/>
              <a:cs typeface="Arial" pitchFamily="34" charset="0"/>
              <a:sym typeface="Montserrat"/>
            </a:endParaRPr>
          </a:p>
          <a:p>
            <a:pPr marL="285750" indent="-285750">
              <a:lnSpc>
                <a:spcPct val="150000"/>
              </a:lnSpc>
              <a:buClr>
                <a:schemeClr val="dk1"/>
              </a:buClr>
              <a:buSzPts val="3200"/>
              <a:buFont typeface="Wingdings" panose="05000000000000000000" pitchFamily="2" charset="2"/>
              <a:buChar char="Ø"/>
            </a:pPr>
            <a:r>
              <a:rPr lang="en-US" sz="2800" dirty="0">
                <a:solidFill>
                  <a:schemeClr val="dk1"/>
                </a:solidFill>
                <a:latin typeface="Arial" pitchFamily="34" charset="0"/>
                <a:ea typeface="Montserrat"/>
                <a:cs typeface="Arial" pitchFamily="34" charset="0"/>
                <a:sym typeface="Montserrat"/>
                <a:hlinkClick r:id="rId7" action="ppaction://hlinksldjump"/>
              </a:rPr>
              <a:t>Knapsack</a:t>
            </a:r>
            <a:endParaRPr lang="en-US" sz="2800" dirty="0">
              <a:solidFill>
                <a:schemeClr val="dk1"/>
              </a:solidFill>
              <a:latin typeface="Arial" pitchFamily="34" charset="0"/>
              <a:ea typeface="Montserrat"/>
              <a:cs typeface="Arial" pitchFamily="34" charset="0"/>
              <a:sym typeface="Montserrat"/>
            </a:endParaRPr>
          </a:p>
        </p:txBody>
      </p:sp>
    </p:spTree>
    <p:extLst>
      <p:ext uri="{BB962C8B-B14F-4D97-AF65-F5344CB8AC3E}">
        <p14:creationId xmlns:p14="http://schemas.microsoft.com/office/powerpoint/2010/main" val="2025954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Recursion tree – Fibonacci Series</a:t>
            </a:r>
          </a:p>
        </p:txBody>
      </p:sp>
      <mc:AlternateContent xmlns:mc="http://schemas.openxmlformats.org/markup-compatibility/2006">
        <mc:Choice xmlns:p14="http://schemas.microsoft.com/office/powerpoint/2010/main" Requires="p14">
          <p:contentPart p14:bwMode="auto" r:id="rId2">
            <p14:nvContentPartPr>
              <p14:cNvPr id="6" name="Ink 5">
                <a:extLst>
                  <a:ext uri="{FF2B5EF4-FFF2-40B4-BE49-F238E27FC236}">
                    <a16:creationId xmlns:a16="http://schemas.microsoft.com/office/drawing/2014/main" id="{B19B9ABA-B411-4DD0-86E2-68A49D7441D7}"/>
                  </a:ext>
                </a:extLst>
              </p14:cNvPr>
              <p14:cNvContentPartPr/>
              <p14:nvPr/>
            </p14:nvContentPartPr>
            <p14:xfrm>
              <a:off x="62417" y="822583"/>
              <a:ext cx="451800" cy="476280"/>
            </p14:xfrm>
          </p:contentPart>
        </mc:Choice>
        <mc:Fallback>
          <p:pic>
            <p:nvPicPr>
              <p:cNvPr id="6" name="Ink 5">
                <a:extLst>
                  <a:ext uri="{FF2B5EF4-FFF2-40B4-BE49-F238E27FC236}">
                    <a16:creationId xmlns:a16="http://schemas.microsoft.com/office/drawing/2014/main" id="{B19B9ABA-B411-4DD0-86E2-68A49D7441D7}"/>
                  </a:ext>
                </a:extLst>
              </p:cNvPr>
              <p:cNvPicPr/>
              <p:nvPr/>
            </p:nvPicPr>
            <p:blipFill>
              <a:blip r:embed="rId3"/>
              <a:stretch>
                <a:fillRect/>
              </a:stretch>
            </p:blipFill>
            <p:spPr>
              <a:xfrm>
                <a:off x="53417" y="813583"/>
                <a:ext cx="469440" cy="4939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68" name="Ink 67">
                <a:extLst>
                  <a:ext uri="{FF2B5EF4-FFF2-40B4-BE49-F238E27FC236}">
                    <a16:creationId xmlns:a16="http://schemas.microsoft.com/office/drawing/2014/main" id="{473DCE31-B42A-484F-9918-46F487C1CD74}"/>
                  </a:ext>
                </a:extLst>
              </p14:cNvPr>
              <p14:cNvContentPartPr/>
              <p14:nvPr/>
            </p14:nvContentPartPr>
            <p14:xfrm>
              <a:off x="7847057" y="1830223"/>
              <a:ext cx="23040" cy="360"/>
            </p14:xfrm>
          </p:contentPart>
        </mc:Choice>
        <mc:Fallback>
          <p:pic>
            <p:nvPicPr>
              <p:cNvPr id="68" name="Ink 67">
                <a:extLst>
                  <a:ext uri="{FF2B5EF4-FFF2-40B4-BE49-F238E27FC236}">
                    <a16:creationId xmlns:a16="http://schemas.microsoft.com/office/drawing/2014/main" id="{473DCE31-B42A-484F-9918-46F487C1CD74}"/>
                  </a:ext>
                </a:extLst>
              </p:cNvPr>
              <p:cNvPicPr/>
              <p:nvPr/>
            </p:nvPicPr>
            <p:blipFill>
              <a:blip r:embed="rId5"/>
              <a:stretch>
                <a:fillRect/>
              </a:stretch>
            </p:blipFill>
            <p:spPr>
              <a:xfrm>
                <a:off x="7838057" y="1821223"/>
                <a:ext cx="4068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69" name="Ink 68">
                <a:extLst>
                  <a:ext uri="{FF2B5EF4-FFF2-40B4-BE49-F238E27FC236}">
                    <a16:creationId xmlns:a16="http://schemas.microsoft.com/office/drawing/2014/main" id="{A1EE0819-0C61-47CA-B3A3-67A5B52841C5}"/>
                  </a:ext>
                </a:extLst>
              </p14:cNvPr>
              <p14:cNvContentPartPr/>
              <p14:nvPr/>
            </p14:nvContentPartPr>
            <p14:xfrm>
              <a:off x="8009777" y="1832383"/>
              <a:ext cx="18720" cy="7200"/>
            </p14:xfrm>
          </p:contentPart>
        </mc:Choice>
        <mc:Fallback>
          <p:pic>
            <p:nvPicPr>
              <p:cNvPr id="69" name="Ink 68">
                <a:extLst>
                  <a:ext uri="{FF2B5EF4-FFF2-40B4-BE49-F238E27FC236}">
                    <a16:creationId xmlns:a16="http://schemas.microsoft.com/office/drawing/2014/main" id="{A1EE0819-0C61-47CA-B3A3-67A5B52841C5}"/>
                  </a:ext>
                </a:extLst>
              </p:cNvPr>
              <p:cNvPicPr/>
              <p:nvPr/>
            </p:nvPicPr>
            <p:blipFill>
              <a:blip r:embed="rId7"/>
              <a:stretch>
                <a:fillRect/>
              </a:stretch>
            </p:blipFill>
            <p:spPr>
              <a:xfrm>
                <a:off x="8000777" y="1823383"/>
                <a:ext cx="36360" cy="248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70" name="Ink 69">
                <a:extLst>
                  <a:ext uri="{FF2B5EF4-FFF2-40B4-BE49-F238E27FC236}">
                    <a16:creationId xmlns:a16="http://schemas.microsoft.com/office/drawing/2014/main" id="{97B42C54-2D72-4BB6-9D46-78E8B234951D}"/>
                  </a:ext>
                </a:extLst>
              </p14:cNvPr>
              <p14:cNvContentPartPr/>
              <p14:nvPr/>
            </p14:nvContentPartPr>
            <p14:xfrm>
              <a:off x="8126057" y="1842103"/>
              <a:ext cx="47880" cy="360"/>
            </p14:xfrm>
          </p:contentPart>
        </mc:Choice>
        <mc:Fallback>
          <p:pic>
            <p:nvPicPr>
              <p:cNvPr id="70" name="Ink 69">
                <a:extLst>
                  <a:ext uri="{FF2B5EF4-FFF2-40B4-BE49-F238E27FC236}">
                    <a16:creationId xmlns:a16="http://schemas.microsoft.com/office/drawing/2014/main" id="{97B42C54-2D72-4BB6-9D46-78E8B234951D}"/>
                  </a:ext>
                </a:extLst>
              </p:cNvPr>
              <p:cNvPicPr/>
              <p:nvPr/>
            </p:nvPicPr>
            <p:blipFill>
              <a:blip r:embed="rId9"/>
              <a:stretch>
                <a:fillRect/>
              </a:stretch>
            </p:blipFill>
            <p:spPr>
              <a:xfrm>
                <a:off x="8117057" y="1833103"/>
                <a:ext cx="6552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71" name="Ink 70">
                <a:extLst>
                  <a:ext uri="{FF2B5EF4-FFF2-40B4-BE49-F238E27FC236}">
                    <a16:creationId xmlns:a16="http://schemas.microsoft.com/office/drawing/2014/main" id="{6D192D38-397A-48A8-902A-0067AE024A6B}"/>
                  </a:ext>
                </a:extLst>
              </p14:cNvPr>
              <p14:cNvContentPartPr/>
              <p14:nvPr/>
            </p14:nvContentPartPr>
            <p14:xfrm>
              <a:off x="8413337" y="1842103"/>
              <a:ext cx="16560" cy="360"/>
            </p14:xfrm>
          </p:contentPart>
        </mc:Choice>
        <mc:Fallback>
          <p:pic>
            <p:nvPicPr>
              <p:cNvPr id="71" name="Ink 70">
                <a:extLst>
                  <a:ext uri="{FF2B5EF4-FFF2-40B4-BE49-F238E27FC236}">
                    <a16:creationId xmlns:a16="http://schemas.microsoft.com/office/drawing/2014/main" id="{6D192D38-397A-48A8-902A-0067AE024A6B}"/>
                  </a:ext>
                </a:extLst>
              </p:cNvPr>
              <p:cNvPicPr/>
              <p:nvPr/>
            </p:nvPicPr>
            <p:blipFill>
              <a:blip r:embed="rId11"/>
              <a:stretch>
                <a:fillRect/>
              </a:stretch>
            </p:blipFill>
            <p:spPr>
              <a:xfrm>
                <a:off x="8404337" y="1833103"/>
                <a:ext cx="342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72" name="Ink 71">
                <a:extLst>
                  <a:ext uri="{FF2B5EF4-FFF2-40B4-BE49-F238E27FC236}">
                    <a16:creationId xmlns:a16="http://schemas.microsoft.com/office/drawing/2014/main" id="{2F058660-CC8B-48C0-9D26-2F6BC3D1FA76}"/>
                  </a:ext>
                </a:extLst>
              </p14:cNvPr>
              <p14:cNvContentPartPr/>
              <p14:nvPr/>
            </p14:nvContentPartPr>
            <p14:xfrm>
              <a:off x="8691617" y="1829863"/>
              <a:ext cx="38880" cy="5760"/>
            </p14:xfrm>
          </p:contentPart>
        </mc:Choice>
        <mc:Fallback>
          <p:pic>
            <p:nvPicPr>
              <p:cNvPr id="72" name="Ink 71">
                <a:extLst>
                  <a:ext uri="{FF2B5EF4-FFF2-40B4-BE49-F238E27FC236}">
                    <a16:creationId xmlns:a16="http://schemas.microsoft.com/office/drawing/2014/main" id="{2F058660-CC8B-48C0-9D26-2F6BC3D1FA76}"/>
                  </a:ext>
                </a:extLst>
              </p:cNvPr>
              <p:cNvPicPr/>
              <p:nvPr/>
            </p:nvPicPr>
            <p:blipFill>
              <a:blip r:embed="rId13"/>
              <a:stretch>
                <a:fillRect/>
              </a:stretch>
            </p:blipFill>
            <p:spPr>
              <a:xfrm>
                <a:off x="8682617" y="1820863"/>
                <a:ext cx="56520" cy="23400"/>
              </a:xfrm>
              <a:prstGeom prst="rect">
                <a:avLst/>
              </a:prstGeom>
            </p:spPr>
          </p:pic>
        </mc:Fallback>
      </mc:AlternateContent>
      <p:sp>
        <p:nvSpPr>
          <p:cNvPr id="156" name="Rectangle 155">
            <a:extLst>
              <a:ext uri="{FF2B5EF4-FFF2-40B4-BE49-F238E27FC236}">
                <a16:creationId xmlns:a16="http://schemas.microsoft.com/office/drawing/2014/main" id="{E42549C9-783F-4A2D-AEC5-A38038712AD0}"/>
              </a:ext>
            </a:extLst>
          </p:cNvPr>
          <p:cNvSpPr/>
          <p:nvPr/>
        </p:nvSpPr>
        <p:spPr>
          <a:xfrm>
            <a:off x="2368731" y="2621277"/>
            <a:ext cx="5478326" cy="8309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14">
            <p14:nvContentPartPr>
              <p14:cNvPr id="159" name="Ink 158">
                <a:extLst>
                  <a:ext uri="{FF2B5EF4-FFF2-40B4-BE49-F238E27FC236}">
                    <a16:creationId xmlns:a16="http://schemas.microsoft.com/office/drawing/2014/main" id="{E1476A4A-7705-4A75-A300-01DC5EE1210E}"/>
                  </a:ext>
                </a:extLst>
              </p14:cNvPr>
              <p14:cNvContentPartPr/>
              <p14:nvPr/>
            </p14:nvContentPartPr>
            <p14:xfrm>
              <a:off x="8061617" y="2734183"/>
              <a:ext cx="338040" cy="119880"/>
            </p14:xfrm>
          </p:contentPart>
        </mc:Choice>
        <mc:Fallback>
          <p:pic>
            <p:nvPicPr>
              <p:cNvPr id="159" name="Ink 158">
                <a:extLst>
                  <a:ext uri="{FF2B5EF4-FFF2-40B4-BE49-F238E27FC236}">
                    <a16:creationId xmlns:a16="http://schemas.microsoft.com/office/drawing/2014/main" id="{E1476A4A-7705-4A75-A300-01DC5EE1210E}"/>
                  </a:ext>
                </a:extLst>
              </p:cNvPr>
              <p:cNvPicPr/>
              <p:nvPr/>
            </p:nvPicPr>
            <p:blipFill>
              <a:blip r:embed="rId15"/>
              <a:stretch>
                <a:fillRect/>
              </a:stretch>
            </p:blipFill>
            <p:spPr>
              <a:xfrm>
                <a:off x="8052617" y="2725183"/>
                <a:ext cx="355680" cy="13752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62" name="Ink 161">
                <a:extLst>
                  <a:ext uri="{FF2B5EF4-FFF2-40B4-BE49-F238E27FC236}">
                    <a16:creationId xmlns:a16="http://schemas.microsoft.com/office/drawing/2014/main" id="{B09361B2-1C31-46EE-B2B6-355641D6EC8F}"/>
                  </a:ext>
                </a:extLst>
              </p14:cNvPr>
              <p14:cNvContentPartPr/>
              <p14:nvPr/>
            </p14:nvContentPartPr>
            <p14:xfrm>
              <a:off x="8519897" y="2594143"/>
              <a:ext cx="693360" cy="279360"/>
            </p14:xfrm>
          </p:contentPart>
        </mc:Choice>
        <mc:Fallback>
          <p:pic>
            <p:nvPicPr>
              <p:cNvPr id="162" name="Ink 161">
                <a:extLst>
                  <a:ext uri="{FF2B5EF4-FFF2-40B4-BE49-F238E27FC236}">
                    <a16:creationId xmlns:a16="http://schemas.microsoft.com/office/drawing/2014/main" id="{B09361B2-1C31-46EE-B2B6-355641D6EC8F}"/>
                  </a:ext>
                </a:extLst>
              </p:cNvPr>
              <p:cNvPicPr/>
              <p:nvPr/>
            </p:nvPicPr>
            <p:blipFill>
              <a:blip r:embed="rId17"/>
              <a:stretch>
                <a:fillRect/>
              </a:stretch>
            </p:blipFill>
            <p:spPr>
              <a:xfrm>
                <a:off x="8510897" y="2585143"/>
                <a:ext cx="711000" cy="29700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71" name="Ink 170">
                <a:extLst>
                  <a:ext uri="{FF2B5EF4-FFF2-40B4-BE49-F238E27FC236}">
                    <a16:creationId xmlns:a16="http://schemas.microsoft.com/office/drawing/2014/main" id="{6B491B6E-3FB9-4D2F-893F-55117750C3D2}"/>
                  </a:ext>
                </a:extLst>
              </p14:cNvPr>
              <p14:cNvContentPartPr/>
              <p14:nvPr/>
            </p14:nvContentPartPr>
            <p14:xfrm>
              <a:off x="8459057" y="3040183"/>
              <a:ext cx="1357920" cy="432000"/>
            </p14:xfrm>
          </p:contentPart>
        </mc:Choice>
        <mc:Fallback>
          <p:pic>
            <p:nvPicPr>
              <p:cNvPr id="171" name="Ink 170">
                <a:extLst>
                  <a:ext uri="{FF2B5EF4-FFF2-40B4-BE49-F238E27FC236}">
                    <a16:creationId xmlns:a16="http://schemas.microsoft.com/office/drawing/2014/main" id="{6B491B6E-3FB9-4D2F-893F-55117750C3D2}"/>
                  </a:ext>
                </a:extLst>
              </p:cNvPr>
              <p:cNvPicPr/>
              <p:nvPr/>
            </p:nvPicPr>
            <p:blipFill>
              <a:blip r:embed="rId19"/>
              <a:stretch>
                <a:fillRect/>
              </a:stretch>
            </p:blipFill>
            <p:spPr>
              <a:xfrm>
                <a:off x="8450057" y="3031183"/>
                <a:ext cx="1375560" cy="44964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172" name="Ink 171">
                <a:extLst>
                  <a:ext uri="{FF2B5EF4-FFF2-40B4-BE49-F238E27FC236}">
                    <a16:creationId xmlns:a16="http://schemas.microsoft.com/office/drawing/2014/main" id="{387A0BE1-2386-4742-8894-48760E626C36}"/>
                  </a:ext>
                </a:extLst>
              </p14:cNvPr>
              <p14:cNvContentPartPr/>
              <p14:nvPr/>
            </p14:nvContentPartPr>
            <p14:xfrm>
              <a:off x="8425217" y="2563903"/>
              <a:ext cx="824400" cy="347040"/>
            </p14:xfrm>
          </p:contentPart>
        </mc:Choice>
        <mc:Fallback>
          <p:pic>
            <p:nvPicPr>
              <p:cNvPr id="172" name="Ink 171">
                <a:extLst>
                  <a:ext uri="{FF2B5EF4-FFF2-40B4-BE49-F238E27FC236}">
                    <a16:creationId xmlns:a16="http://schemas.microsoft.com/office/drawing/2014/main" id="{387A0BE1-2386-4742-8894-48760E626C36}"/>
                  </a:ext>
                </a:extLst>
              </p:cNvPr>
              <p:cNvPicPr/>
              <p:nvPr/>
            </p:nvPicPr>
            <p:blipFill>
              <a:blip r:embed="rId21"/>
              <a:stretch>
                <a:fillRect/>
              </a:stretch>
            </p:blipFill>
            <p:spPr>
              <a:xfrm>
                <a:off x="8389217" y="2491903"/>
                <a:ext cx="896040" cy="49068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173" name="Ink 172">
                <a:extLst>
                  <a:ext uri="{FF2B5EF4-FFF2-40B4-BE49-F238E27FC236}">
                    <a16:creationId xmlns:a16="http://schemas.microsoft.com/office/drawing/2014/main" id="{9A63432D-9930-40EF-8C0F-F63BA26E1536}"/>
                  </a:ext>
                </a:extLst>
              </p14:cNvPr>
              <p14:cNvContentPartPr/>
              <p14:nvPr/>
            </p14:nvContentPartPr>
            <p14:xfrm>
              <a:off x="8236217" y="2936503"/>
              <a:ext cx="1703520" cy="514080"/>
            </p14:xfrm>
          </p:contentPart>
        </mc:Choice>
        <mc:Fallback>
          <p:pic>
            <p:nvPicPr>
              <p:cNvPr id="173" name="Ink 172">
                <a:extLst>
                  <a:ext uri="{FF2B5EF4-FFF2-40B4-BE49-F238E27FC236}">
                    <a16:creationId xmlns:a16="http://schemas.microsoft.com/office/drawing/2014/main" id="{9A63432D-9930-40EF-8C0F-F63BA26E1536}"/>
                  </a:ext>
                </a:extLst>
              </p:cNvPr>
              <p:cNvPicPr/>
              <p:nvPr/>
            </p:nvPicPr>
            <p:blipFill>
              <a:blip r:embed="rId23"/>
              <a:stretch>
                <a:fillRect/>
              </a:stretch>
            </p:blipFill>
            <p:spPr>
              <a:xfrm>
                <a:off x="8200217" y="2864503"/>
                <a:ext cx="1775160" cy="657720"/>
              </a:xfrm>
              <a:prstGeom prst="rect">
                <a:avLst/>
              </a:prstGeom>
            </p:spPr>
          </p:pic>
        </mc:Fallback>
      </mc:AlternateContent>
      <p:sp>
        <p:nvSpPr>
          <p:cNvPr id="174" name="Rectangle 173">
            <a:extLst>
              <a:ext uri="{FF2B5EF4-FFF2-40B4-BE49-F238E27FC236}">
                <a16:creationId xmlns:a16="http://schemas.microsoft.com/office/drawing/2014/main" id="{D6C4AF1B-8B02-43CA-85A6-B1CD728B2D82}"/>
              </a:ext>
            </a:extLst>
          </p:cNvPr>
          <p:cNvSpPr/>
          <p:nvPr/>
        </p:nvSpPr>
        <p:spPr>
          <a:xfrm>
            <a:off x="24908" y="3744687"/>
            <a:ext cx="6663274" cy="30873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24">
            <p14:nvContentPartPr>
              <p14:cNvPr id="193" name="Ink 192">
                <a:extLst>
                  <a:ext uri="{FF2B5EF4-FFF2-40B4-BE49-F238E27FC236}">
                    <a16:creationId xmlns:a16="http://schemas.microsoft.com/office/drawing/2014/main" id="{914EC338-4548-4F8C-8C7F-28BCE2DCA0E8}"/>
                  </a:ext>
                </a:extLst>
              </p14:cNvPr>
              <p14:cNvContentPartPr/>
              <p14:nvPr/>
            </p14:nvContentPartPr>
            <p14:xfrm>
              <a:off x="1692857" y="3561103"/>
              <a:ext cx="1176480" cy="257760"/>
            </p14:xfrm>
          </p:contentPart>
        </mc:Choice>
        <mc:Fallback>
          <p:pic>
            <p:nvPicPr>
              <p:cNvPr id="193" name="Ink 192">
                <a:extLst>
                  <a:ext uri="{FF2B5EF4-FFF2-40B4-BE49-F238E27FC236}">
                    <a16:creationId xmlns:a16="http://schemas.microsoft.com/office/drawing/2014/main" id="{914EC338-4548-4F8C-8C7F-28BCE2DCA0E8}"/>
                  </a:ext>
                </a:extLst>
              </p:cNvPr>
              <p:cNvPicPr/>
              <p:nvPr/>
            </p:nvPicPr>
            <p:blipFill>
              <a:blip r:embed="rId25"/>
              <a:stretch>
                <a:fillRect/>
              </a:stretch>
            </p:blipFill>
            <p:spPr>
              <a:xfrm>
                <a:off x="1683857" y="3552103"/>
                <a:ext cx="1194120" cy="27540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329" name="Ink 328">
                <a:extLst>
                  <a:ext uri="{FF2B5EF4-FFF2-40B4-BE49-F238E27FC236}">
                    <a16:creationId xmlns:a16="http://schemas.microsoft.com/office/drawing/2014/main" id="{ABF9DE3A-8219-4360-8A6E-A49075CEECF3}"/>
                  </a:ext>
                </a:extLst>
              </p14:cNvPr>
              <p14:cNvContentPartPr/>
              <p14:nvPr/>
            </p14:nvContentPartPr>
            <p14:xfrm>
              <a:off x="-12823" y="3877543"/>
              <a:ext cx="5381280" cy="3021840"/>
            </p14:xfrm>
          </p:contentPart>
        </mc:Choice>
        <mc:Fallback>
          <p:pic>
            <p:nvPicPr>
              <p:cNvPr id="329" name="Ink 328">
                <a:extLst>
                  <a:ext uri="{FF2B5EF4-FFF2-40B4-BE49-F238E27FC236}">
                    <a16:creationId xmlns:a16="http://schemas.microsoft.com/office/drawing/2014/main" id="{ABF9DE3A-8219-4360-8A6E-A49075CEECF3}"/>
                  </a:ext>
                </a:extLst>
              </p:cNvPr>
              <p:cNvPicPr/>
              <p:nvPr/>
            </p:nvPicPr>
            <p:blipFill>
              <a:blip r:embed="rId27"/>
              <a:stretch>
                <a:fillRect/>
              </a:stretch>
            </p:blipFill>
            <p:spPr>
              <a:xfrm>
                <a:off x="-21823" y="3868543"/>
                <a:ext cx="5398920" cy="303948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330" name="Ink 329">
                <a:extLst>
                  <a:ext uri="{FF2B5EF4-FFF2-40B4-BE49-F238E27FC236}">
                    <a16:creationId xmlns:a16="http://schemas.microsoft.com/office/drawing/2014/main" id="{9C195047-31A3-4DBA-B1D2-F5625DC4DCAE}"/>
                  </a:ext>
                </a:extLst>
              </p14:cNvPr>
              <p14:cNvContentPartPr/>
              <p14:nvPr/>
            </p14:nvContentPartPr>
            <p14:xfrm>
              <a:off x="-141703" y="5116869"/>
              <a:ext cx="1860840" cy="1873440"/>
            </p14:xfrm>
          </p:contentPart>
        </mc:Choice>
        <mc:Fallback>
          <p:pic>
            <p:nvPicPr>
              <p:cNvPr id="330" name="Ink 329">
                <a:extLst>
                  <a:ext uri="{FF2B5EF4-FFF2-40B4-BE49-F238E27FC236}">
                    <a16:creationId xmlns:a16="http://schemas.microsoft.com/office/drawing/2014/main" id="{9C195047-31A3-4DBA-B1D2-F5625DC4DCAE}"/>
                  </a:ext>
                </a:extLst>
              </p:cNvPr>
              <p:cNvPicPr/>
              <p:nvPr/>
            </p:nvPicPr>
            <p:blipFill>
              <a:blip r:embed="rId29"/>
              <a:stretch>
                <a:fillRect/>
              </a:stretch>
            </p:blipFill>
            <p:spPr>
              <a:xfrm>
                <a:off x="-177703" y="5044869"/>
                <a:ext cx="1932480" cy="201708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331" name="Ink 330">
                <a:extLst>
                  <a:ext uri="{FF2B5EF4-FFF2-40B4-BE49-F238E27FC236}">
                    <a16:creationId xmlns:a16="http://schemas.microsoft.com/office/drawing/2014/main" id="{1819E1D1-F11D-4A69-8A75-34D43CD67845}"/>
                  </a:ext>
                </a:extLst>
              </p14:cNvPr>
              <p14:cNvContentPartPr/>
              <p14:nvPr/>
            </p14:nvContentPartPr>
            <p14:xfrm>
              <a:off x="3077777" y="4386069"/>
              <a:ext cx="2240640" cy="1956600"/>
            </p14:xfrm>
          </p:contentPart>
        </mc:Choice>
        <mc:Fallback>
          <p:pic>
            <p:nvPicPr>
              <p:cNvPr id="331" name="Ink 330">
                <a:extLst>
                  <a:ext uri="{FF2B5EF4-FFF2-40B4-BE49-F238E27FC236}">
                    <a16:creationId xmlns:a16="http://schemas.microsoft.com/office/drawing/2014/main" id="{1819E1D1-F11D-4A69-8A75-34D43CD67845}"/>
                  </a:ext>
                </a:extLst>
              </p:cNvPr>
              <p:cNvPicPr/>
              <p:nvPr/>
            </p:nvPicPr>
            <p:blipFill>
              <a:blip r:embed="rId31"/>
              <a:stretch>
                <a:fillRect/>
              </a:stretch>
            </p:blipFill>
            <p:spPr>
              <a:xfrm>
                <a:off x="3041777" y="4314069"/>
                <a:ext cx="2312280" cy="210024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334" name="Ink 333">
                <a:extLst>
                  <a:ext uri="{FF2B5EF4-FFF2-40B4-BE49-F238E27FC236}">
                    <a16:creationId xmlns:a16="http://schemas.microsoft.com/office/drawing/2014/main" id="{5AEC25F5-C5A4-4547-9358-C50DD6C3A942}"/>
                  </a:ext>
                </a:extLst>
              </p14:cNvPr>
              <p14:cNvContentPartPr/>
              <p14:nvPr/>
            </p14:nvContentPartPr>
            <p14:xfrm>
              <a:off x="6115097" y="4246389"/>
              <a:ext cx="22680" cy="407520"/>
            </p14:xfrm>
          </p:contentPart>
        </mc:Choice>
        <mc:Fallback>
          <p:pic>
            <p:nvPicPr>
              <p:cNvPr id="334" name="Ink 333">
                <a:extLst>
                  <a:ext uri="{FF2B5EF4-FFF2-40B4-BE49-F238E27FC236}">
                    <a16:creationId xmlns:a16="http://schemas.microsoft.com/office/drawing/2014/main" id="{5AEC25F5-C5A4-4547-9358-C50DD6C3A942}"/>
                  </a:ext>
                </a:extLst>
              </p:cNvPr>
              <p:cNvPicPr/>
              <p:nvPr/>
            </p:nvPicPr>
            <p:blipFill>
              <a:blip r:embed="rId33"/>
              <a:stretch>
                <a:fillRect/>
              </a:stretch>
            </p:blipFill>
            <p:spPr>
              <a:xfrm>
                <a:off x="6106097" y="4237389"/>
                <a:ext cx="40320" cy="42516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335" name="Ink 334">
                <a:extLst>
                  <a:ext uri="{FF2B5EF4-FFF2-40B4-BE49-F238E27FC236}">
                    <a16:creationId xmlns:a16="http://schemas.microsoft.com/office/drawing/2014/main" id="{B97CC5E3-AB51-4DAA-A1F7-3DD3C32E40DB}"/>
                  </a:ext>
                </a:extLst>
              </p14:cNvPr>
              <p14:cNvContentPartPr/>
              <p14:nvPr/>
            </p14:nvContentPartPr>
            <p14:xfrm>
              <a:off x="6183497" y="5067909"/>
              <a:ext cx="12600" cy="370800"/>
            </p14:xfrm>
          </p:contentPart>
        </mc:Choice>
        <mc:Fallback>
          <p:pic>
            <p:nvPicPr>
              <p:cNvPr id="335" name="Ink 334">
                <a:extLst>
                  <a:ext uri="{FF2B5EF4-FFF2-40B4-BE49-F238E27FC236}">
                    <a16:creationId xmlns:a16="http://schemas.microsoft.com/office/drawing/2014/main" id="{B97CC5E3-AB51-4DAA-A1F7-3DD3C32E40DB}"/>
                  </a:ext>
                </a:extLst>
              </p:cNvPr>
              <p:cNvPicPr/>
              <p:nvPr/>
            </p:nvPicPr>
            <p:blipFill>
              <a:blip r:embed="rId35"/>
              <a:stretch>
                <a:fillRect/>
              </a:stretch>
            </p:blipFill>
            <p:spPr>
              <a:xfrm>
                <a:off x="6174497" y="5058909"/>
                <a:ext cx="30240" cy="388440"/>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336" name="Ink 335">
                <a:extLst>
                  <a:ext uri="{FF2B5EF4-FFF2-40B4-BE49-F238E27FC236}">
                    <a16:creationId xmlns:a16="http://schemas.microsoft.com/office/drawing/2014/main" id="{938D7B12-2F61-468D-A428-A35612692A00}"/>
                  </a:ext>
                </a:extLst>
              </p14:cNvPr>
              <p14:cNvContentPartPr/>
              <p14:nvPr/>
            </p14:nvContentPartPr>
            <p14:xfrm>
              <a:off x="6151817" y="5852349"/>
              <a:ext cx="33120" cy="338760"/>
            </p14:xfrm>
          </p:contentPart>
        </mc:Choice>
        <mc:Fallback>
          <p:pic>
            <p:nvPicPr>
              <p:cNvPr id="336" name="Ink 335">
                <a:extLst>
                  <a:ext uri="{FF2B5EF4-FFF2-40B4-BE49-F238E27FC236}">
                    <a16:creationId xmlns:a16="http://schemas.microsoft.com/office/drawing/2014/main" id="{938D7B12-2F61-468D-A428-A35612692A00}"/>
                  </a:ext>
                </a:extLst>
              </p:cNvPr>
              <p:cNvPicPr/>
              <p:nvPr/>
            </p:nvPicPr>
            <p:blipFill>
              <a:blip r:embed="rId37"/>
              <a:stretch>
                <a:fillRect/>
              </a:stretch>
            </p:blipFill>
            <p:spPr>
              <a:xfrm>
                <a:off x="6142817" y="5843349"/>
                <a:ext cx="50760" cy="35640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337" name="Ink 336">
                <a:extLst>
                  <a:ext uri="{FF2B5EF4-FFF2-40B4-BE49-F238E27FC236}">
                    <a16:creationId xmlns:a16="http://schemas.microsoft.com/office/drawing/2014/main" id="{63D407AD-3954-4639-98F3-B414945B5297}"/>
                  </a:ext>
                </a:extLst>
              </p14:cNvPr>
              <p14:cNvContentPartPr/>
              <p14:nvPr/>
            </p14:nvContentPartPr>
            <p14:xfrm>
              <a:off x="6126257" y="6511509"/>
              <a:ext cx="28800" cy="68760"/>
            </p14:xfrm>
          </p:contentPart>
        </mc:Choice>
        <mc:Fallback>
          <p:pic>
            <p:nvPicPr>
              <p:cNvPr id="337" name="Ink 336">
                <a:extLst>
                  <a:ext uri="{FF2B5EF4-FFF2-40B4-BE49-F238E27FC236}">
                    <a16:creationId xmlns:a16="http://schemas.microsoft.com/office/drawing/2014/main" id="{63D407AD-3954-4639-98F3-B414945B5297}"/>
                  </a:ext>
                </a:extLst>
              </p:cNvPr>
              <p:cNvPicPr/>
              <p:nvPr/>
            </p:nvPicPr>
            <p:blipFill>
              <a:blip r:embed="rId39"/>
              <a:stretch>
                <a:fillRect/>
              </a:stretch>
            </p:blipFill>
            <p:spPr>
              <a:xfrm>
                <a:off x="6117257" y="6502509"/>
                <a:ext cx="46440" cy="86400"/>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338" name="Ink 337">
                <a:extLst>
                  <a:ext uri="{FF2B5EF4-FFF2-40B4-BE49-F238E27FC236}">
                    <a16:creationId xmlns:a16="http://schemas.microsoft.com/office/drawing/2014/main" id="{6C4293AF-3548-4BE2-B633-3B6D0EBC8B64}"/>
                  </a:ext>
                </a:extLst>
              </p14:cNvPr>
              <p14:cNvContentPartPr/>
              <p14:nvPr/>
            </p14:nvContentPartPr>
            <p14:xfrm>
              <a:off x="6073697" y="3602709"/>
              <a:ext cx="18720" cy="268200"/>
            </p14:xfrm>
          </p:contentPart>
        </mc:Choice>
        <mc:Fallback>
          <p:pic>
            <p:nvPicPr>
              <p:cNvPr id="338" name="Ink 337">
                <a:extLst>
                  <a:ext uri="{FF2B5EF4-FFF2-40B4-BE49-F238E27FC236}">
                    <a16:creationId xmlns:a16="http://schemas.microsoft.com/office/drawing/2014/main" id="{6C4293AF-3548-4BE2-B633-3B6D0EBC8B64}"/>
                  </a:ext>
                </a:extLst>
              </p:cNvPr>
              <p:cNvPicPr/>
              <p:nvPr/>
            </p:nvPicPr>
            <p:blipFill>
              <a:blip r:embed="rId41"/>
              <a:stretch>
                <a:fillRect/>
              </a:stretch>
            </p:blipFill>
            <p:spPr>
              <a:xfrm>
                <a:off x="6064697" y="3593709"/>
                <a:ext cx="36360" cy="285840"/>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409" name="Ink 408">
                <a:extLst>
                  <a:ext uri="{FF2B5EF4-FFF2-40B4-BE49-F238E27FC236}">
                    <a16:creationId xmlns:a16="http://schemas.microsoft.com/office/drawing/2014/main" id="{FE720882-AF9A-4079-B699-670CEF54D90B}"/>
                  </a:ext>
                </a:extLst>
              </p14:cNvPr>
              <p14:cNvContentPartPr/>
              <p14:nvPr/>
            </p14:nvContentPartPr>
            <p14:xfrm>
              <a:off x="9271217" y="4306149"/>
              <a:ext cx="1333440" cy="619920"/>
            </p14:xfrm>
          </p:contentPart>
        </mc:Choice>
        <mc:Fallback>
          <p:pic>
            <p:nvPicPr>
              <p:cNvPr id="409" name="Ink 408">
                <a:extLst>
                  <a:ext uri="{FF2B5EF4-FFF2-40B4-BE49-F238E27FC236}">
                    <a16:creationId xmlns:a16="http://schemas.microsoft.com/office/drawing/2014/main" id="{FE720882-AF9A-4079-B699-670CEF54D90B}"/>
                  </a:ext>
                </a:extLst>
              </p:cNvPr>
              <p:cNvPicPr/>
              <p:nvPr/>
            </p:nvPicPr>
            <p:blipFill>
              <a:blip r:embed="rId43"/>
              <a:stretch>
                <a:fillRect/>
              </a:stretch>
            </p:blipFill>
            <p:spPr>
              <a:xfrm>
                <a:off x="9235227" y="4234149"/>
                <a:ext cx="1405061" cy="763560"/>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410" name="Ink 409">
                <a:extLst>
                  <a:ext uri="{FF2B5EF4-FFF2-40B4-BE49-F238E27FC236}">
                    <a16:creationId xmlns:a16="http://schemas.microsoft.com/office/drawing/2014/main" id="{551775F0-92F2-4A9E-B5A3-411AA8204D5A}"/>
                  </a:ext>
                </a:extLst>
              </p14:cNvPr>
              <p14:cNvContentPartPr/>
              <p14:nvPr/>
            </p14:nvContentPartPr>
            <p14:xfrm>
              <a:off x="6394817" y="4990869"/>
              <a:ext cx="1175760" cy="483480"/>
            </p14:xfrm>
          </p:contentPart>
        </mc:Choice>
        <mc:Fallback>
          <p:pic>
            <p:nvPicPr>
              <p:cNvPr id="410" name="Ink 409">
                <a:extLst>
                  <a:ext uri="{FF2B5EF4-FFF2-40B4-BE49-F238E27FC236}">
                    <a16:creationId xmlns:a16="http://schemas.microsoft.com/office/drawing/2014/main" id="{551775F0-92F2-4A9E-B5A3-411AA8204D5A}"/>
                  </a:ext>
                </a:extLst>
              </p:cNvPr>
              <p:cNvPicPr/>
              <p:nvPr/>
            </p:nvPicPr>
            <p:blipFill>
              <a:blip r:embed="rId45"/>
              <a:stretch>
                <a:fillRect/>
              </a:stretch>
            </p:blipFill>
            <p:spPr>
              <a:xfrm>
                <a:off x="6358817" y="4918869"/>
                <a:ext cx="1247400" cy="627120"/>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428" name="Ink 427">
                <a:extLst>
                  <a:ext uri="{FF2B5EF4-FFF2-40B4-BE49-F238E27FC236}">
                    <a16:creationId xmlns:a16="http://schemas.microsoft.com/office/drawing/2014/main" id="{C8B723DE-61EA-4F47-9298-5F5A5F8DCF8A}"/>
                  </a:ext>
                </a:extLst>
              </p14:cNvPr>
              <p14:cNvContentPartPr/>
              <p14:nvPr/>
            </p14:nvContentPartPr>
            <p14:xfrm>
              <a:off x="7951097" y="5134509"/>
              <a:ext cx="1062360" cy="526680"/>
            </p14:xfrm>
          </p:contentPart>
        </mc:Choice>
        <mc:Fallback>
          <p:pic>
            <p:nvPicPr>
              <p:cNvPr id="428" name="Ink 427">
                <a:extLst>
                  <a:ext uri="{FF2B5EF4-FFF2-40B4-BE49-F238E27FC236}">
                    <a16:creationId xmlns:a16="http://schemas.microsoft.com/office/drawing/2014/main" id="{C8B723DE-61EA-4F47-9298-5F5A5F8DCF8A}"/>
                  </a:ext>
                </a:extLst>
              </p:cNvPr>
              <p:cNvPicPr/>
              <p:nvPr/>
            </p:nvPicPr>
            <p:blipFill>
              <a:blip r:embed="rId47"/>
              <a:stretch>
                <a:fillRect/>
              </a:stretch>
            </p:blipFill>
            <p:spPr>
              <a:xfrm>
                <a:off x="7915097" y="5062509"/>
                <a:ext cx="1134000" cy="67032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429" name="Ink 428">
                <a:extLst>
                  <a:ext uri="{FF2B5EF4-FFF2-40B4-BE49-F238E27FC236}">
                    <a16:creationId xmlns:a16="http://schemas.microsoft.com/office/drawing/2014/main" id="{95B87246-531A-46EE-8CFF-8AE0DE9AD306}"/>
                  </a:ext>
                </a:extLst>
              </p14:cNvPr>
              <p14:cNvContentPartPr/>
              <p14:nvPr/>
            </p14:nvContentPartPr>
            <p14:xfrm>
              <a:off x="9430697" y="5152149"/>
              <a:ext cx="792360" cy="524160"/>
            </p14:xfrm>
          </p:contentPart>
        </mc:Choice>
        <mc:Fallback>
          <p:pic>
            <p:nvPicPr>
              <p:cNvPr id="429" name="Ink 428">
                <a:extLst>
                  <a:ext uri="{FF2B5EF4-FFF2-40B4-BE49-F238E27FC236}">
                    <a16:creationId xmlns:a16="http://schemas.microsoft.com/office/drawing/2014/main" id="{95B87246-531A-46EE-8CFF-8AE0DE9AD306}"/>
                  </a:ext>
                </a:extLst>
              </p:cNvPr>
              <p:cNvPicPr/>
              <p:nvPr/>
            </p:nvPicPr>
            <p:blipFill>
              <a:blip r:embed="rId49"/>
              <a:stretch>
                <a:fillRect/>
              </a:stretch>
            </p:blipFill>
            <p:spPr>
              <a:xfrm>
                <a:off x="9394697" y="5080149"/>
                <a:ext cx="864000" cy="667800"/>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445" name="Ink 444">
                <a:extLst>
                  <a:ext uri="{FF2B5EF4-FFF2-40B4-BE49-F238E27FC236}">
                    <a16:creationId xmlns:a16="http://schemas.microsoft.com/office/drawing/2014/main" id="{836BE429-6424-4CB5-9828-C0806D407591}"/>
                  </a:ext>
                </a:extLst>
              </p14:cNvPr>
              <p14:cNvContentPartPr/>
              <p14:nvPr/>
            </p14:nvContentPartPr>
            <p14:xfrm>
              <a:off x="6535577" y="3580749"/>
              <a:ext cx="4773600" cy="3242880"/>
            </p14:xfrm>
          </p:contentPart>
        </mc:Choice>
        <mc:Fallback>
          <p:pic>
            <p:nvPicPr>
              <p:cNvPr id="445" name="Ink 444">
                <a:extLst>
                  <a:ext uri="{FF2B5EF4-FFF2-40B4-BE49-F238E27FC236}">
                    <a16:creationId xmlns:a16="http://schemas.microsoft.com/office/drawing/2014/main" id="{836BE429-6424-4CB5-9828-C0806D407591}"/>
                  </a:ext>
                </a:extLst>
              </p:cNvPr>
              <p:cNvPicPr/>
              <p:nvPr/>
            </p:nvPicPr>
            <p:blipFill>
              <a:blip r:embed="rId51"/>
              <a:stretch>
                <a:fillRect/>
              </a:stretch>
            </p:blipFill>
            <p:spPr>
              <a:xfrm>
                <a:off x="6526577" y="3571749"/>
                <a:ext cx="4791240" cy="3260520"/>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447" name="Ink 446">
                <a:extLst>
                  <a:ext uri="{FF2B5EF4-FFF2-40B4-BE49-F238E27FC236}">
                    <a16:creationId xmlns:a16="http://schemas.microsoft.com/office/drawing/2014/main" id="{6B5FFB41-0EB9-45AF-AFAF-E5B33AF890FA}"/>
                  </a:ext>
                </a:extLst>
              </p14:cNvPr>
              <p14:cNvContentPartPr/>
              <p14:nvPr/>
            </p14:nvContentPartPr>
            <p14:xfrm>
              <a:off x="744977" y="887589"/>
              <a:ext cx="6957000" cy="2501280"/>
            </p14:xfrm>
          </p:contentPart>
        </mc:Choice>
        <mc:Fallback>
          <p:pic>
            <p:nvPicPr>
              <p:cNvPr id="447" name="Ink 446">
                <a:extLst>
                  <a:ext uri="{FF2B5EF4-FFF2-40B4-BE49-F238E27FC236}">
                    <a16:creationId xmlns:a16="http://schemas.microsoft.com/office/drawing/2014/main" id="{6B5FFB41-0EB9-45AF-AFAF-E5B33AF890FA}"/>
                  </a:ext>
                </a:extLst>
              </p:cNvPr>
              <p:cNvPicPr/>
              <p:nvPr/>
            </p:nvPicPr>
            <p:blipFill>
              <a:blip r:embed="rId53"/>
              <a:stretch>
                <a:fillRect/>
              </a:stretch>
            </p:blipFill>
            <p:spPr>
              <a:xfrm>
                <a:off x="735977" y="878589"/>
                <a:ext cx="6974640" cy="2518920"/>
              </a:xfrm>
              <a:prstGeom prst="rect">
                <a:avLst/>
              </a:prstGeom>
            </p:spPr>
          </p:pic>
        </mc:Fallback>
      </mc:AlternateContent>
    </p:spTree>
    <p:extLst>
      <p:ext uri="{BB962C8B-B14F-4D97-AF65-F5344CB8AC3E}">
        <p14:creationId xmlns:p14="http://schemas.microsoft.com/office/powerpoint/2010/main" val="687889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Solution -&gt; Memoization</a:t>
            </a:r>
          </a:p>
        </p:txBody>
      </p:sp>
      <mc:AlternateContent xmlns:mc="http://schemas.openxmlformats.org/markup-compatibility/2006">
        <mc:Choice xmlns:p14="http://schemas.microsoft.com/office/powerpoint/2010/main" Requires="p14">
          <p:contentPart p14:bwMode="auto" r:id="rId2">
            <p14:nvContentPartPr>
              <p14:cNvPr id="85" name="Ink 84">
                <a:extLst>
                  <a:ext uri="{FF2B5EF4-FFF2-40B4-BE49-F238E27FC236}">
                    <a16:creationId xmlns:a16="http://schemas.microsoft.com/office/drawing/2014/main" id="{E1436329-412D-4701-8598-EC66AA181AC1}"/>
                  </a:ext>
                </a:extLst>
              </p14:cNvPr>
              <p14:cNvContentPartPr/>
              <p14:nvPr/>
            </p14:nvContentPartPr>
            <p14:xfrm>
              <a:off x="166817" y="566623"/>
              <a:ext cx="9878760" cy="1743120"/>
            </p14:xfrm>
          </p:contentPart>
        </mc:Choice>
        <mc:Fallback>
          <p:pic>
            <p:nvPicPr>
              <p:cNvPr id="85" name="Ink 84">
                <a:extLst>
                  <a:ext uri="{FF2B5EF4-FFF2-40B4-BE49-F238E27FC236}">
                    <a16:creationId xmlns:a16="http://schemas.microsoft.com/office/drawing/2014/main" id="{E1436329-412D-4701-8598-EC66AA181AC1}"/>
                  </a:ext>
                </a:extLst>
              </p:cNvPr>
              <p:cNvPicPr/>
              <p:nvPr/>
            </p:nvPicPr>
            <p:blipFill>
              <a:blip r:embed="rId3"/>
              <a:stretch>
                <a:fillRect/>
              </a:stretch>
            </p:blipFill>
            <p:spPr>
              <a:xfrm>
                <a:off x="157817" y="557614"/>
                <a:ext cx="9896400" cy="1760778"/>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16" name="Ink 115">
                <a:extLst>
                  <a:ext uri="{FF2B5EF4-FFF2-40B4-BE49-F238E27FC236}">
                    <a16:creationId xmlns:a16="http://schemas.microsoft.com/office/drawing/2014/main" id="{3B9306AC-BC75-4098-9891-E6ED2A216DC7}"/>
                  </a:ext>
                </a:extLst>
              </p14:cNvPr>
              <p14:cNvContentPartPr/>
              <p14:nvPr/>
            </p14:nvContentPartPr>
            <p14:xfrm>
              <a:off x="7905737" y="2420263"/>
              <a:ext cx="1778760" cy="257040"/>
            </p14:xfrm>
          </p:contentPart>
        </mc:Choice>
        <mc:Fallback>
          <p:pic>
            <p:nvPicPr>
              <p:cNvPr id="116" name="Ink 115">
                <a:extLst>
                  <a:ext uri="{FF2B5EF4-FFF2-40B4-BE49-F238E27FC236}">
                    <a16:creationId xmlns:a16="http://schemas.microsoft.com/office/drawing/2014/main" id="{3B9306AC-BC75-4098-9891-E6ED2A216DC7}"/>
                  </a:ext>
                </a:extLst>
              </p:cNvPr>
              <p:cNvPicPr/>
              <p:nvPr/>
            </p:nvPicPr>
            <p:blipFill>
              <a:blip r:embed="rId5"/>
              <a:stretch>
                <a:fillRect/>
              </a:stretch>
            </p:blipFill>
            <p:spPr>
              <a:xfrm>
                <a:off x="7896737" y="2411263"/>
                <a:ext cx="1796400" cy="2746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53" name="Ink 152">
                <a:extLst>
                  <a:ext uri="{FF2B5EF4-FFF2-40B4-BE49-F238E27FC236}">
                    <a16:creationId xmlns:a16="http://schemas.microsoft.com/office/drawing/2014/main" id="{7B5F4F03-B111-45F4-A3E9-ADB38782E3B2}"/>
                  </a:ext>
                </a:extLst>
              </p14:cNvPr>
              <p14:cNvContentPartPr/>
              <p14:nvPr/>
            </p14:nvContentPartPr>
            <p14:xfrm>
              <a:off x="548777" y="2395783"/>
              <a:ext cx="7097040" cy="1762920"/>
            </p14:xfrm>
          </p:contentPart>
        </mc:Choice>
        <mc:Fallback>
          <p:pic>
            <p:nvPicPr>
              <p:cNvPr id="153" name="Ink 152">
                <a:extLst>
                  <a:ext uri="{FF2B5EF4-FFF2-40B4-BE49-F238E27FC236}">
                    <a16:creationId xmlns:a16="http://schemas.microsoft.com/office/drawing/2014/main" id="{7B5F4F03-B111-45F4-A3E9-ADB38782E3B2}"/>
                  </a:ext>
                </a:extLst>
              </p:cNvPr>
              <p:cNvPicPr/>
              <p:nvPr/>
            </p:nvPicPr>
            <p:blipFill>
              <a:blip r:embed="rId7"/>
              <a:stretch>
                <a:fillRect/>
              </a:stretch>
            </p:blipFill>
            <p:spPr>
              <a:xfrm>
                <a:off x="539777" y="2386783"/>
                <a:ext cx="7114680" cy="1780560"/>
              </a:xfrm>
              <a:prstGeom prst="rect">
                <a:avLst/>
              </a:prstGeom>
            </p:spPr>
          </p:pic>
        </mc:Fallback>
      </mc:AlternateContent>
      <p:sp>
        <p:nvSpPr>
          <p:cNvPr id="154" name="TextBox 153">
            <a:extLst>
              <a:ext uri="{FF2B5EF4-FFF2-40B4-BE49-F238E27FC236}">
                <a16:creationId xmlns:a16="http://schemas.microsoft.com/office/drawing/2014/main" id="{84DB028C-F4BB-4518-A952-6AAEE4B51725}"/>
              </a:ext>
            </a:extLst>
          </p:cNvPr>
          <p:cNvSpPr txBox="1"/>
          <p:nvPr/>
        </p:nvSpPr>
        <p:spPr>
          <a:xfrm>
            <a:off x="7480663" y="3065417"/>
            <a:ext cx="4328160" cy="2031325"/>
          </a:xfrm>
          <a:prstGeom prst="rect">
            <a:avLst/>
          </a:prstGeom>
          <a:noFill/>
        </p:spPr>
        <p:txBody>
          <a:bodyPr wrap="square" rtlCol="0">
            <a:spAutoFit/>
          </a:bodyPr>
          <a:lstStyle/>
          <a:p>
            <a:r>
              <a:rPr lang="en-IN" dirty="0"/>
              <a:t>Steps:</a:t>
            </a:r>
          </a:p>
          <a:p>
            <a:pPr marL="342900" indent="-342900">
              <a:buAutoNum type="arabicPeriod"/>
            </a:pPr>
            <a:r>
              <a:rPr lang="en-IN" dirty="0"/>
              <a:t>Create an array of size: n+1.</a:t>
            </a:r>
          </a:p>
          <a:p>
            <a:pPr marL="342900" indent="-342900">
              <a:buAutoNum type="arabicPeriod"/>
            </a:pPr>
            <a:r>
              <a:rPr lang="en-IN" dirty="0"/>
              <a:t>Store the answer once calculated.</a:t>
            </a:r>
          </a:p>
          <a:p>
            <a:pPr marL="342900" indent="-342900">
              <a:buAutoNum type="arabicPeriod"/>
            </a:pPr>
            <a:r>
              <a:rPr lang="en-IN" dirty="0"/>
              <a:t>Next time, do not calculate directly, but pick from the storage array if already calculated.</a:t>
            </a:r>
          </a:p>
        </p:txBody>
      </p:sp>
    </p:spTree>
    <p:extLst>
      <p:ext uri="{BB962C8B-B14F-4D97-AF65-F5344CB8AC3E}">
        <p14:creationId xmlns:p14="http://schemas.microsoft.com/office/powerpoint/2010/main" val="505247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Solution -&gt; Memoization</a:t>
            </a:r>
          </a:p>
        </p:txBody>
      </p:sp>
      <mc:AlternateContent xmlns:mc="http://schemas.openxmlformats.org/markup-compatibility/2006">
        <mc:Choice xmlns:p14="http://schemas.microsoft.com/office/powerpoint/2010/main" Requires="p14">
          <p:contentPart p14:bwMode="auto" r:id="rId2">
            <p14:nvContentPartPr>
              <p14:cNvPr id="158" name="Ink 157">
                <a:extLst>
                  <a:ext uri="{FF2B5EF4-FFF2-40B4-BE49-F238E27FC236}">
                    <a16:creationId xmlns:a16="http://schemas.microsoft.com/office/drawing/2014/main" id="{AE3B3B5C-7C26-4F83-8CCA-24A52BAA7928}"/>
                  </a:ext>
                </a:extLst>
              </p14:cNvPr>
              <p14:cNvContentPartPr/>
              <p14:nvPr/>
            </p14:nvContentPartPr>
            <p14:xfrm>
              <a:off x="104897" y="3904183"/>
              <a:ext cx="1962000" cy="1284120"/>
            </p14:xfrm>
          </p:contentPart>
        </mc:Choice>
        <mc:Fallback>
          <p:pic>
            <p:nvPicPr>
              <p:cNvPr id="158" name="Ink 157">
                <a:extLst>
                  <a:ext uri="{FF2B5EF4-FFF2-40B4-BE49-F238E27FC236}">
                    <a16:creationId xmlns:a16="http://schemas.microsoft.com/office/drawing/2014/main" id="{AE3B3B5C-7C26-4F83-8CCA-24A52BAA7928}"/>
                  </a:ext>
                </a:extLst>
              </p:cNvPr>
              <p:cNvPicPr/>
              <p:nvPr/>
            </p:nvPicPr>
            <p:blipFill>
              <a:blip r:embed="rId3"/>
              <a:stretch>
                <a:fillRect/>
              </a:stretch>
            </p:blipFill>
            <p:spPr>
              <a:xfrm>
                <a:off x="95897" y="3895183"/>
                <a:ext cx="1979640" cy="130176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237" name="Ink 236">
                <a:extLst>
                  <a:ext uri="{FF2B5EF4-FFF2-40B4-BE49-F238E27FC236}">
                    <a16:creationId xmlns:a16="http://schemas.microsoft.com/office/drawing/2014/main" id="{740CBE0C-CF87-4A39-B371-D1BBF3BE6A95}"/>
                  </a:ext>
                </a:extLst>
              </p14:cNvPr>
              <p14:cNvContentPartPr/>
              <p14:nvPr/>
            </p14:nvContentPartPr>
            <p14:xfrm>
              <a:off x="8561657" y="5185063"/>
              <a:ext cx="752760" cy="500760"/>
            </p14:xfrm>
          </p:contentPart>
        </mc:Choice>
        <mc:Fallback>
          <p:pic>
            <p:nvPicPr>
              <p:cNvPr id="237" name="Ink 236">
                <a:extLst>
                  <a:ext uri="{FF2B5EF4-FFF2-40B4-BE49-F238E27FC236}">
                    <a16:creationId xmlns:a16="http://schemas.microsoft.com/office/drawing/2014/main" id="{740CBE0C-CF87-4A39-B371-D1BBF3BE6A95}"/>
                  </a:ext>
                </a:extLst>
              </p:cNvPr>
              <p:cNvPicPr/>
              <p:nvPr/>
            </p:nvPicPr>
            <p:blipFill>
              <a:blip r:embed="rId5"/>
              <a:stretch>
                <a:fillRect/>
              </a:stretch>
            </p:blipFill>
            <p:spPr>
              <a:xfrm>
                <a:off x="8525657" y="5113063"/>
                <a:ext cx="824400" cy="6444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85" name="Ink 284">
                <a:extLst>
                  <a:ext uri="{FF2B5EF4-FFF2-40B4-BE49-F238E27FC236}">
                    <a16:creationId xmlns:a16="http://schemas.microsoft.com/office/drawing/2014/main" id="{11A9F4F3-CECB-4E51-9444-138F9B2D1A72}"/>
                  </a:ext>
                </a:extLst>
              </p14:cNvPr>
              <p14:cNvContentPartPr/>
              <p14:nvPr/>
            </p14:nvContentPartPr>
            <p14:xfrm>
              <a:off x="3758897" y="4809223"/>
              <a:ext cx="5858280" cy="1938960"/>
            </p14:xfrm>
          </p:contentPart>
        </mc:Choice>
        <mc:Fallback>
          <p:pic>
            <p:nvPicPr>
              <p:cNvPr id="285" name="Ink 284">
                <a:extLst>
                  <a:ext uri="{FF2B5EF4-FFF2-40B4-BE49-F238E27FC236}">
                    <a16:creationId xmlns:a16="http://schemas.microsoft.com/office/drawing/2014/main" id="{11A9F4F3-CECB-4E51-9444-138F9B2D1A72}"/>
                  </a:ext>
                </a:extLst>
              </p:cNvPr>
              <p:cNvPicPr/>
              <p:nvPr/>
            </p:nvPicPr>
            <p:blipFill>
              <a:blip r:embed="rId7"/>
              <a:stretch>
                <a:fillRect/>
              </a:stretch>
            </p:blipFill>
            <p:spPr>
              <a:xfrm>
                <a:off x="3749897" y="4800223"/>
                <a:ext cx="5875920" cy="19566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297" name="Ink 296">
                <a:extLst>
                  <a:ext uri="{FF2B5EF4-FFF2-40B4-BE49-F238E27FC236}">
                    <a16:creationId xmlns:a16="http://schemas.microsoft.com/office/drawing/2014/main" id="{4BAFBC73-0047-4157-9FDC-98698108860A}"/>
                  </a:ext>
                </a:extLst>
              </p14:cNvPr>
              <p14:cNvContentPartPr/>
              <p14:nvPr/>
            </p14:nvContentPartPr>
            <p14:xfrm>
              <a:off x="104897" y="91783"/>
              <a:ext cx="10474560" cy="4625640"/>
            </p14:xfrm>
          </p:contentPart>
        </mc:Choice>
        <mc:Fallback>
          <p:pic>
            <p:nvPicPr>
              <p:cNvPr id="297" name="Ink 296">
                <a:extLst>
                  <a:ext uri="{FF2B5EF4-FFF2-40B4-BE49-F238E27FC236}">
                    <a16:creationId xmlns:a16="http://schemas.microsoft.com/office/drawing/2014/main" id="{4BAFBC73-0047-4157-9FDC-98698108860A}"/>
                  </a:ext>
                </a:extLst>
              </p:cNvPr>
              <p:cNvPicPr/>
              <p:nvPr/>
            </p:nvPicPr>
            <p:blipFill>
              <a:blip r:embed="rId9"/>
              <a:stretch>
                <a:fillRect/>
              </a:stretch>
            </p:blipFill>
            <p:spPr>
              <a:xfrm>
                <a:off x="95897" y="82783"/>
                <a:ext cx="10492200" cy="464328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298" name="Ink 297">
                <a:extLst>
                  <a:ext uri="{FF2B5EF4-FFF2-40B4-BE49-F238E27FC236}">
                    <a16:creationId xmlns:a16="http://schemas.microsoft.com/office/drawing/2014/main" id="{6A1F501A-6DD5-4A8B-B14B-AD5339143745}"/>
                  </a:ext>
                </a:extLst>
              </p14:cNvPr>
              <p14:cNvContentPartPr/>
              <p14:nvPr/>
            </p14:nvContentPartPr>
            <p14:xfrm>
              <a:off x="6915017" y="121663"/>
              <a:ext cx="3182760" cy="71280"/>
            </p14:xfrm>
          </p:contentPart>
        </mc:Choice>
        <mc:Fallback>
          <p:pic>
            <p:nvPicPr>
              <p:cNvPr id="298" name="Ink 297">
                <a:extLst>
                  <a:ext uri="{FF2B5EF4-FFF2-40B4-BE49-F238E27FC236}">
                    <a16:creationId xmlns:a16="http://schemas.microsoft.com/office/drawing/2014/main" id="{6A1F501A-6DD5-4A8B-B14B-AD5339143745}"/>
                  </a:ext>
                </a:extLst>
              </p:cNvPr>
              <p:cNvPicPr/>
              <p:nvPr/>
            </p:nvPicPr>
            <p:blipFill>
              <a:blip r:embed="rId11"/>
              <a:stretch>
                <a:fillRect/>
              </a:stretch>
            </p:blipFill>
            <p:spPr>
              <a:xfrm>
                <a:off x="6879017" y="49663"/>
                <a:ext cx="3254400" cy="2149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299" name="Ink 298">
                <a:extLst>
                  <a:ext uri="{FF2B5EF4-FFF2-40B4-BE49-F238E27FC236}">
                    <a16:creationId xmlns:a16="http://schemas.microsoft.com/office/drawing/2014/main" id="{EA78C892-1407-46B9-BE26-0DD5C5E599AE}"/>
                  </a:ext>
                </a:extLst>
              </p14:cNvPr>
              <p14:cNvContentPartPr/>
              <p14:nvPr/>
            </p14:nvContentPartPr>
            <p14:xfrm>
              <a:off x="6737897" y="111943"/>
              <a:ext cx="3381840" cy="422640"/>
            </p14:xfrm>
          </p:contentPart>
        </mc:Choice>
        <mc:Fallback>
          <p:pic>
            <p:nvPicPr>
              <p:cNvPr id="299" name="Ink 298">
                <a:extLst>
                  <a:ext uri="{FF2B5EF4-FFF2-40B4-BE49-F238E27FC236}">
                    <a16:creationId xmlns:a16="http://schemas.microsoft.com/office/drawing/2014/main" id="{EA78C892-1407-46B9-BE26-0DD5C5E599AE}"/>
                  </a:ext>
                </a:extLst>
              </p:cNvPr>
              <p:cNvPicPr/>
              <p:nvPr/>
            </p:nvPicPr>
            <p:blipFill>
              <a:blip r:embed="rId13"/>
              <a:stretch>
                <a:fillRect/>
              </a:stretch>
            </p:blipFill>
            <p:spPr>
              <a:xfrm>
                <a:off x="6701897" y="39943"/>
                <a:ext cx="3453480" cy="566280"/>
              </a:xfrm>
              <a:prstGeom prst="rect">
                <a:avLst/>
              </a:prstGeom>
            </p:spPr>
          </p:pic>
        </mc:Fallback>
      </mc:AlternateContent>
    </p:spTree>
    <p:extLst>
      <p:ext uri="{BB962C8B-B14F-4D97-AF65-F5344CB8AC3E}">
        <p14:creationId xmlns:p14="http://schemas.microsoft.com/office/powerpoint/2010/main" val="261098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Tabulation</a:t>
            </a:r>
          </a:p>
        </p:txBody>
      </p:sp>
      <mc:AlternateContent xmlns:mc="http://schemas.openxmlformats.org/markup-compatibility/2006">
        <mc:Choice xmlns:p14="http://schemas.microsoft.com/office/powerpoint/2010/main" Requires="p14">
          <p:contentPart p14:bwMode="auto" r:id="rId2">
            <p14:nvContentPartPr>
              <p14:cNvPr id="25" name="Ink 24">
                <a:extLst>
                  <a:ext uri="{FF2B5EF4-FFF2-40B4-BE49-F238E27FC236}">
                    <a16:creationId xmlns:a16="http://schemas.microsoft.com/office/drawing/2014/main" id="{4B123CD6-EE80-451E-B676-92D8B72199CB}"/>
                  </a:ext>
                </a:extLst>
              </p14:cNvPr>
              <p14:cNvContentPartPr/>
              <p14:nvPr/>
            </p14:nvContentPartPr>
            <p14:xfrm>
              <a:off x="1536617" y="1319383"/>
              <a:ext cx="213480" cy="244080"/>
            </p14:xfrm>
          </p:contentPart>
        </mc:Choice>
        <mc:Fallback>
          <p:pic>
            <p:nvPicPr>
              <p:cNvPr id="25" name="Ink 24">
                <a:extLst>
                  <a:ext uri="{FF2B5EF4-FFF2-40B4-BE49-F238E27FC236}">
                    <a16:creationId xmlns:a16="http://schemas.microsoft.com/office/drawing/2014/main" id="{4B123CD6-EE80-451E-B676-92D8B72199CB}"/>
                  </a:ext>
                </a:extLst>
              </p:cNvPr>
              <p:cNvPicPr/>
              <p:nvPr/>
            </p:nvPicPr>
            <p:blipFill>
              <a:blip r:embed="rId3"/>
              <a:stretch>
                <a:fillRect/>
              </a:stretch>
            </p:blipFill>
            <p:spPr>
              <a:xfrm>
                <a:off x="1527617" y="1310383"/>
                <a:ext cx="231120" cy="2617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30" name="Ink 29">
                <a:extLst>
                  <a:ext uri="{FF2B5EF4-FFF2-40B4-BE49-F238E27FC236}">
                    <a16:creationId xmlns:a16="http://schemas.microsoft.com/office/drawing/2014/main" id="{B0E5CC9E-E890-46BE-9588-7A101ED1C4EE}"/>
                  </a:ext>
                </a:extLst>
              </p14:cNvPr>
              <p14:cNvContentPartPr/>
              <p14:nvPr/>
            </p14:nvContentPartPr>
            <p14:xfrm>
              <a:off x="476777" y="1302103"/>
              <a:ext cx="605160" cy="196560"/>
            </p14:xfrm>
          </p:contentPart>
        </mc:Choice>
        <mc:Fallback>
          <p:pic>
            <p:nvPicPr>
              <p:cNvPr id="30" name="Ink 29">
                <a:extLst>
                  <a:ext uri="{FF2B5EF4-FFF2-40B4-BE49-F238E27FC236}">
                    <a16:creationId xmlns:a16="http://schemas.microsoft.com/office/drawing/2014/main" id="{B0E5CC9E-E890-46BE-9588-7A101ED1C4EE}"/>
                  </a:ext>
                </a:extLst>
              </p:cNvPr>
              <p:cNvPicPr/>
              <p:nvPr/>
            </p:nvPicPr>
            <p:blipFill>
              <a:blip r:embed="rId5"/>
              <a:stretch>
                <a:fillRect/>
              </a:stretch>
            </p:blipFill>
            <p:spPr>
              <a:xfrm>
                <a:off x="467777" y="1293103"/>
                <a:ext cx="622800" cy="2142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8" name="Ink 37">
                <a:extLst>
                  <a:ext uri="{FF2B5EF4-FFF2-40B4-BE49-F238E27FC236}">
                    <a16:creationId xmlns:a16="http://schemas.microsoft.com/office/drawing/2014/main" id="{D3649A0F-AE82-4DC7-A3E7-5111EC7EE871}"/>
                  </a:ext>
                </a:extLst>
              </p14:cNvPr>
              <p14:cNvContentPartPr/>
              <p14:nvPr/>
            </p14:nvContentPartPr>
            <p14:xfrm>
              <a:off x="1695737" y="2759023"/>
              <a:ext cx="2019960" cy="478440"/>
            </p14:xfrm>
          </p:contentPart>
        </mc:Choice>
        <mc:Fallback>
          <p:pic>
            <p:nvPicPr>
              <p:cNvPr id="38" name="Ink 37">
                <a:extLst>
                  <a:ext uri="{FF2B5EF4-FFF2-40B4-BE49-F238E27FC236}">
                    <a16:creationId xmlns:a16="http://schemas.microsoft.com/office/drawing/2014/main" id="{D3649A0F-AE82-4DC7-A3E7-5111EC7EE871}"/>
                  </a:ext>
                </a:extLst>
              </p:cNvPr>
              <p:cNvPicPr/>
              <p:nvPr/>
            </p:nvPicPr>
            <p:blipFill>
              <a:blip r:embed="rId7"/>
              <a:stretch>
                <a:fillRect/>
              </a:stretch>
            </p:blipFill>
            <p:spPr>
              <a:xfrm>
                <a:off x="1686737" y="2750023"/>
                <a:ext cx="2037600" cy="49608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9" name="Ink 48">
                <a:extLst>
                  <a:ext uri="{FF2B5EF4-FFF2-40B4-BE49-F238E27FC236}">
                    <a16:creationId xmlns:a16="http://schemas.microsoft.com/office/drawing/2014/main" id="{C25C9765-A009-490F-9F24-651F482A5C14}"/>
                  </a:ext>
                </a:extLst>
              </p14:cNvPr>
              <p14:cNvContentPartPr/>
              <p14:nvPr/>
            </p14:nvContentPartPr>
            <p14:xfrm>
              <a:off x="4139057" y="2716903"/>
              <a:ext cx="2036880" cy="466200"/>
            </p14:xfrm>
          </p:contentPart>
        </mc:Choice>
        <mc:Fallback>
          <p:pic>
            <p:nvPicPr>
              <p:cNvPr id="49" name="Ink 48">
                <a:extLst>
                  <a:ext uri="{FF2B5EF4-FFF2-40B4-BE49-F238E27FC236}">
                    <a16:creationId xmlns:a16="http://schemas.microsoft.com/office/drawing/2014/main" id="{C25C9765-A009-490F-9F24-651F482A5C14}"/>
                  </a:ext>
                </a:extLst>
              </p:cNvPr>
              <p:cNvPicPr/>
              <p:nvPr/>
            </p:nvPicPr>
            <p:blipFill>
              <a:blip r:embed="rId9"/>
              <a:stretch>
                <a:fillRect/>
              </a:stretch>
            </p:blipFill>
            <p:spPr>
              <a:xfrm>
                <a:off x="4130057" y="2707903"/>
                <a:ext cx="2054520" cy="4838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50" name="Ink 49">
                <a:extLst>
                  <a:ext uri="{FF2B5EF4-FFF2-40B4-BE49-F238E27FC236}">
                    <a16:creationId xmlns:a16="http://schemas.microsoft.com/office/drawing/2014/main" id="{96E752A2-1314-44A4-BBF4-479D0AAB0311}"/>
                  </a:ext>
                </a:extLst>
              </p14:cNvPr>
              <p14:cNvContentPartPr/>
              <p14:nvPr/>
            </p14:nvContentPartPr>
            <p14:xfrm>
              <a:off x="6372137" y="2898703"/>
              <a:ext cx="539640" cy="158760"/>
            </p14:xfrm>
          </p:contentPart>
        </mc:Choice>
        <mc:Fallback>
          <p:pic>
            <p:nvPicPr>
              <p:cNvPr id="50" name="Ink 49">
                <a:extLst>
                  <a:ext uri="{FF2B5EF4-FFF2-40B4-BE49-F238E27FC236}">
                    <a16:creationId xmlns:a16="http://schemas.microsoft.com/office/drawing/2014/main" id="{96E752A2-1314-44A4-BBF4-479D0AAB0311}"/>
                  </a:ext>
                </a:extLst>
              </p:cNvPr>
              <p:cNvPicPr/>
              <p:nvPr/>
            </p:nvPicPr>
            <p:blipFill>
              <a:blip r:embed="rId11"/>
              <a:stretch>
                <a:fillRect/>
              </a:stretch>
            </p:blipFill>
            <p:spPr>
              <a:xfrm>
                <a:off x="6363137" y="2889703"/>
                <a:ext cx="557280" cy="1764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54" name="Ink 53">
                <a:extLst>
                  <a:ext uri="{FF2B5EF4-FFF2-40B4-BE49-F238E27FC236}">
                    <a16:creationId xmlns:a16="http://schemas.microsoft.com/office/drawing/2014/main" id="{D23A1CCA-499E-43AB-A65F-0774DE50D05C}"/>
                  </a:ext>
                </a:extLst>
              </p14:cNvPr>
              <p14:cNvContentPartPr/>
              <p14:nvPr/>
            </p14:nvContentPartPr>
            <p14:xfrm>
              <a:off x="7514777" y="2957383"/>
              <a:ext cx="139680" cy="12960"/>
            </p14:xfrm>
          </p:contentPart>
        </mc:Choice>
        <mc:Fallback>
          <p:pic>
            <p:nvPicPr>
              <p:cNvPr id="54" name="Ink 53">
                <a:extLst>
                  <a:ext uri="{FF2B5EF4-FFF2-40B4-BE49-F238E27FC236}">
                    <a16:creationId xmlns:a16="http://schemas.microsoft.com/office/drawing/2014/main" id="{D23A1CCA-499E-43AB-A65F-0774DE50D05C}"/>
                  </a:ext>
                </a:extLst>
              </p:cNvPr>
              <p:cNvPicPr/>
              <p:nvPr/>
            </p:nvPicPr>
            <p:blipFill>
              <a:blip r:embed="rId13"/>
              <a:stretch>
                <a:fillRect/>
              </a:stretch>
            </p:blipFill>
            <p:spPr>
              <a:xfrm>
                <a:off x="7505777" y="2948383"/>
                <a:ext cx="157320" cy="306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57" name="Ink 56">
                <a:extLst>
                  <a:ext uri="{FF2B5EF4-FFF2-40B4-BE49-F238E27FC236}">
                    <a16:creationId xmlns:a16="http://schemas.microsoft.com/office/drawing/2014/main" id="{B7915619-3394-4046-9F62-AF2DF0CE6FCC}"/>
                  </a:ext>
                </a:extLst>
              </p14:cNvPr>
              <p14:cNvContentPartPr/>
              <p14:nvPr/>
            </p14:nvContentPartPr>
            <p14:xfrm>
              <a:off x="7797377" y="2623303"/>
              <a:ext cx="306360" cy="507240"/>
            </p14:xfrm>
          </p:contentPart>
        </mc:Choice>
        <mc:Fallback>
          <p:pic>
            <p:nvPicPr>
              <p:cNvPr id="57" name="Ink 56">
                <a:extLst>
                  <a:ext uri="{FF2B5EF4-FFF2-40B4-BE49-F238E27FC236}">
                    <a16:creationId xmlns:a16="http://schemas.microsoft.com/office/drawing/2014/main" id="{B7915619-3394-4046-9F62-AF2DF0CE6FCC}"/>
                  </a:ext>
                </a:extLst>
              </p:cNvPr>
              <p:cNvPicPr/>
              <p:nvPr/>
            </p:nvPicPr>
            <p:blipFill>
              <a:blip r:embed="rId15"/>
              <a:stretch>
                <a:fillRect/>
              </a:stretch>
            </p:blipFill>
            <p:spPr>
              <a:xfrm>
                <a:off x="7788377" y="2614303"/>
                <a:ext cx="324000" cy="52488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58" name="Ink 57">
                <a:extLst>
                  <a:ext uri="{FF2B5EF4-FFF2-40B4-BE49-F238E27FC236}">
                    <a16:creationId xmlns:a16="http://schemas.microsoft.com/office/drawing/2014/main" id="{C341DC40-E22F-4023-A6B7-7AA2428D7A00}"/>
                  </a:ext>
                </a:extLst>
              </p14:cNvPr>
              <p14:cNvContentPartPr/>
              <p14:nvPr/>
            </p14:nvContentPartPr>
            <p14:xfrm>
              <a:off x="7092857" y="2659663"/>
              <a:ext cx="325440" cy="468000"/>
            </p14:xfrm>
          </p:contentPart>
        </mc:Choice>
        <mc:Fallback>
          <p:pic>
            <p:nvPicPr>
              <p:cNvPr id="58" name="Ink 57">
                <a:extLst>
                  <a:ext uri="{FF2B5EF4-FFF2-40B4-BE49-F238E27FC236}">
                    <a16:creationId xmlns:a16="http://schemas.microsoft.com/office/drawing/2014/main" id="{C341DC40-E22F-4023-A6B7-7AA2428D7A00}"/>
                  </a:ext>
                </a:extLst>
              </p:cNvPr>
              <p:cNvPicPr/>
              <p:nvPr/>
            </p:nvPicPr>
            <p:blipFill>
              <a:blip r:embed="rId17"/>
              <a:stretch>
                <a:fillRect/>
              </a:stretch>
            </p:blipFill>
            <p:spPr>
              <a:xfrm>
                <a:off x="7083857" y="2650663"/>
                <a:ext cx="343080" cy="48564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59" name="Ink 58">
                <a:extLst>
                  <a:ext uri="{FF2B5EF4-FFF2-40B4-BE49-F238E27FC236}">
                    <a16:creationId xmlns:a16="http://schemas.microsoft.com/office/drawing/2014/main" id="{03B4C69B-E2A6-4D35-BA65-632B6412B9A0}"/>
                  </a:ext>
                </a:extLst>
              </p14:cNvPr>
              <p14:cNvContentPartPr/>
              <p14:nvPr/>
            </p14:nvContentPartPr>
            <p14:xfrm>
              <a:off x="1506017" y="2151343"/>
              <a:ext cx="579240" cy="481320"/>
            </p14:xfrm>
          </p:contentPart>
        </mc:Choice>
        <mc:Fallback>
          <p:pic>
            <p:nvPicPr>
              <p:cNvPr id="59" name="Ink 58">
                <a:extLst>
                  <a:ext uri="{FF2B5EF4-FFF2-40B4-BE49-F238E27FC236}">
                    <a16:creationId xmlns:a16="http://schemas.microsoft.com/office/drawing/2014/main" id="{03B4C69B-E2A6-4D35-BA65-632B6412B9A0}"/>
                  </a:ext>
                </a:extLst>
              </p:cNvPr>
              <p:cNvPicPr/>
              <p:nvPr/>
            </p:nvPicPr>
            <p:blipFill>
              <a:blip r:embed="rId19"/>
              <a:stretch>
                <a:fillRect/>
              </a:stretch>
            </p:blipFill>
            <p:spPr>
              <a:xfrm>
                <a:off x="1497017" y="2142343"/>
                <a:ext cx="596880" cy="49896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67" name="Ink 66">
                <a:extLst>
                  <a:ext uri="{FF2B5EF4-FFF2-40B4-BE49-F238E27FC236}">
                    <a16:creationId xmlns:a16="http://schemas.microsoft.com/office/drawing/2014/main" id="{E286BED3-D5C7-4D99-B1CE-2A9AAF700A85}"/>
                  </a:ext>
                </a:extLst>
              </p14:cNvPr>
              <p14:cNvContentPartPr/>
              <p14:nvPr/>
            </p14:nvContentPartPr>
            <p14:xfrm>
              <a:off x="3631457" y="2210743"/>
              <a:ext cx="17640" cy="12960"/>
            </p14:xfrm>
          </p:contentPart>
        </mc:Choice>
        <mc:Fallback>
          <p:pic>
            <p:nvPicPr>
              <p:cNvPr id="67" name="Ink 66">
                <a:extLst>
                  <a:ext uri="{FF2B5EF4-FFF2-40B4-BE49-F238E27FC236}">
                    <a16:creationId xmlns:a16="http://schemas.microsoft.com/office/drawing/2014/main" id="{E286BED3-D5C7-4D99-B1CE-2A9AAF700A85}"/>
                  </a:ext>
                </a:extLst>
              </p:cNvPr>
              <p:cNvPicPr/>
              <p:nvPr/>
            </p:nvPicPr>
            <p:blipFill>
              <a:blip r:embed="rId21"/>
              <a:stretch>
                <a:fillRect/>
              </a:stretch>
            </p:blipFill>
            <p:spPr>
              <a:xfrm>
                <a:off x="3622457" y="2201743"/>
                <a:ext cx="35280" cy="3060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68" name="Ink 67">
                <a:extLst>
                  <a:ext uri="{FF2B5EF4-FFF2-40B4-BE49-F238E27FC236}">
                    <a16:creationId xmlns:a16="http://schemas.microsoft.com/office/drawing/2014/main" id="{6192764B-3026-4710-BF59-6F79D0C3B03F}"/>
                  </a:ext>
                </a:extLst>
              </p14:cNvPr>
              <p14:cNvContentPartPr/>
              <p14:nvPr/>
            </p14:nvContentPartPr>
            <p14:xfrm>
              <a:off x="3564137" y="2338183"/>
              <a:ext cx="126720" cy="120960"/>
            </p14:xfrm>
          </p:contentPart>
        </mc:Choice>
        <mc:Fallback>
          <p:pic>
            <p:nvPicPr>
              <p:cNvPr id="68" name="Ink 67">
                <a:extLst>
                  <a:ext uri="{FF2B5EF4-FFF2-40B4-BE49-F238E27FC236}">
                    <a16:creationId xmlns:a16="http://schemas.microsoft.com/office/drawing/2014/main" id="{6192764B-3026-4710-BF59-6F79D0C3B03F}"/>
                  </a:ext>
                </a:extLst>
              </p:cNvPr>
              <p:cNvPicPr/>
              <p:nvPr/>
            </p:nvPicPr>
            <p:blipFill>
              <a:blip r:embed="rId23"/>
              <a:stretch>
                <a:fillRect/>
              </a:stretch>
            </p:blipFill>
            <p:spPr>
              <a:xfrm>
                <a:off x="3555137" y="2329183"/>
                <a:ext cx="144360" cy="13860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73" name="Ink 72">
                <a:extLst>
                  <a:ext uri="{FF2B5EF4-FFF2-40B4-BE49-F238E27FC236}">
                    <a16:creationId xmlns:a16="http://schemas.microsoft.com/office/drawing/2014/main" id="{BD5239A8-B1A6-44C7-B57C-2F13B138EF43}"/>
                  </a:ext>
                </a:extLst>
              </p14:cNvPr>
              <p14:cNvContentPartPr/>
              <p14:nvPr/>
            </p14:nvContentPartPr>
            <p14:xfrm>
              <a:off x="2744777" y="2157103"/>
              <a:ext cx="569160" cy="239760"/>
            </p14:xfrm>
          </p:contentPart>
        </mc:Choice>
        <mc:Fallback>
          <p:pic>
            <p:nvPicPr>
              <p:cNvPr id="73" name="Ink 72">
                <a:extLst>
                  <a:ext uri="{FF2B5EF4-FFF2-40B4-BE49-F238E27FC236}">
                    <a16:creationId xmlns:a16="http://schemas.microsoft.com/office/drawing/2014/main" id="{BD5239A8-B1A6-44C7-B57C-2F13B138EF43}"/>
                  </a:ext>
                </a:extLst>
              </p:cNvPr>
              <p:cNvPicPr/>
              <p:nvPr/>
            </p:nvPicPr>
            <p:blipFill>
              <a:blip r:embed="rId25"/>
              <a:stretch>
                <a:fillRect/>
              </a:stretch>
            </p:blipFill>
            <p:spPr>
              <a:xfrm>
                <a:off x="2735777" y="2148103"/>
                <a:ext cx="586800" cy="25740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74" name="Ink 73">
                <a:extLst>
                  <a:ext uri="{FF2B5EF4-FFF2-40B4-BE49-F238E27FC236}">
                    <a16:creationId xmlns:a16="http://schemas.microsoft.com/office/drawing/2014/main" id="{BC9FBBAD-57F3-4997-93D2-8F102EBE81E9}"/>
                  </a:ext>
                </a:extLst>
              </p14:cNvPr>
              <p14:cNvContentPartPr/>
              <p14:nvPr/>
            </p14:nvContentPartPr>
            <p14:xfrm>
              <a:off x="2241137" y="2063863"/>
              <a:ext cx="300960" cy="368640"/>
            </p14:xfrm>
          </p:contentPart>
        </mc:Choice>
        <mc:Fallback>
          <p:pic>
            <p:nvPicPr>
              <p:cNvPr id="74" name="Ink 73">
                <a:extLst>
                  <a:ext uri="{FF2B5EF4-FFF2-40B4-BE49-F238E27FC236}">
                    <a16:creationId xmlns:a16="http://schemas.microsoft.com/office/drawing/2014/main" id="{BC9FBBAD-57F3-4997-93D2-8F102EBE81E9}"/>
                  </a:ext>
                </a:extLst>
              </p:cNvPr>
              <p:cNvPicPr/>
              <p:nvPr/>
            </p:nvPicPr>
            <p:blipFill>
              <a:blip r:embed="rId27"/>
              <a:stretch>
                <a:fillRect/>
              </a:stretch>
            </p:blipFill>
            <p:spPr>
              <a:xfrm>
                <a:off x="2232137" y="2054863"/>
                <a:ext cx="318600" cy="38628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76" name="Ink 75">
                <a:extLst>
                  <a:ext uri="{FF2B5EF4-FFF2-40B4-BE49-F238E27FC236}">
                    <a16:creationId xmlns:a16="http://schemas.microsoft.com/office/drawing/2014/main" id="{912B3D40-892A-4BD6-8D46-476531F67FC1}"/>
                  </a:ext>
                </a:extLst>
              </p14:cNvPr>
              <p14:cNvContentPartPr/>
              <p14:nvPr/>
            </p14:nvContentPartPr>
            <p14:xfrm>
              <a:off x="3999017" y="2022463"/>
              <a:ext cx="409320" cy="295920"/>
            </p14:xfrm>
          </p:contentPart>
        </mc:Choice>
        <mc:Fallback>
          <p:pic>
            <p:nvPicPr>
              <p:cNvPr id="76" name="Ink 75">
                <a:extLst>
                  <a:ext uri="{FF2B5EF4-FFF2-40B4-BE49-F238E27FC236}">
                    <a16:creationId xmlns:a16="http://schemas.microsoft.com/office/drawing/2014/main" id="{912B3D40-892A-4BD6-8D46-476531F67FC1}"/>
                  </a:ext>
                </a:extLst>
              </p:cNvPr>
              <p:cNvPicPr/>
              <p:nvPr/>
            </p:nvPicPr>
            <p:blipFill>
              <a:blip r:embed="rId29"/>
              <a:stretch>
                <a:fillRect/>
              </a:stretch>
            </p:blipFill>
            <p:spPr>
              <a:xfrm>
                <a:off x="3990017" y="2013463"/>
                <a:ext cx="426960" cy="31356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96" name="Ink 95">
                <a:extLst>
                  <a:ext uri="{FF2B5EF4-FFF2-40B4-BE49-F238E27FC236}">
                    <a16:creationId xmlns:a16="http://schemas.microsoft.com/office/drawing/2014/main" id="{0CD380FC-B2B9-43CF-9F65-C43942F77912}"/>
                  </a:ext>
                </a:extLst>
              </p14:cNvPr>
              <p14:cNvContentPartPr/>
              <p14:nvPr/>
            </p14:nvContentPartPr>
            <p14:xfrm>
              <a:off x="4622537" y="1913383"/>
              <a:ext cx="2206080" cy="396360"/>
            </p14:xfrm>
          </p:contentPart>
        </mc:Choice>
        <mc:Fallback>
          <p:pic>
            <p:nvPicPr>
              <p:cNvPr id="96" name="Ink 95">
                <a:extLst>
                  <a:ext uri="{FF2B5EF4-FFF2-40B4-BE49-F238E27FC236}">
                    <a16:creationId xmlns:a16="http://schemas.microsoft.com/office/drawing/2014/main" id="{0CD380FC-B2B9-43CF-9F65-C43942F77912}"/>
                  </a:ext>
                </a:extLst>
              </p:cNvPr>
              <p:cNvPicPr/>
              <p:nvPr/>
            </p:nvPicPr>
            <p:blipFill>
              <a:blip r:embed="rId31"/>
              <a:stretch>
                <a:fillRect/>
              </a:stretch>
            </p:blipFill>
            <p:spPr>
              <a:xfrm>
                <a:off x="4613537" y="1904383"/>
                <a:ext cx="2223720" cy="41400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97" name="Ink 96">
                <a:extLst>
                  <a:ext uri="{FF2B5EF4-FFF2-40B4-BE49-F238E27FC236}">
                    <a16:creationId xmlns:a16="http://schemas.microsoft.com/office/drawing/2014/main" id="{1F74A212-ECEF-46A5-A677-0FBFF954403E}"/>
                  </a:ext>
                </a:extLst>
              </p14:cNvPr>
              <p14:cNvContentPartPr/>
              <p14:nvPr/>
            </p14:nvContentPartPr>
            <p14:xfrm>
              <a:off x="1212257" y="2843623"/>
              <a:ext cx="168840" cy="371880"/>
            </p14:xfrm>
          </p:contentPart>
        </mc:Choice>
        <mc:Fallback>
          <p:pic>
            <p:nvPicPr>
              <p:cNvPr id="97" name="Ink 96">
                <a:extLst>
                  <a:ext uri="{FF2B5EF4-FFF2-40B4-BE49-F238E27FC236}">
                    <a16:creationId xmlns:a16="http://schemas.microsoft.com/office/drawing/2014/main" id="{1F74A212-ECEF-46A5-A677-0FBFF954403E}"/>
                  </a:ext>
                </a:extLst>
              </p:cNvPr>
              <p:cNvPicPr/>
              <p:nvPr/>
            </p:nvPicPr>
            <p:blipFill>
              <a:blip r:embed="rId33"/>
              <a:stretch>
                <a:fillRect/>
              </a:stretch>
            </p:blipFill>
            <p:spPr>
              <a:xfrm>
                <a:off x="1203257" y="2834623"/>
                <a:ext cx="186480" cy="38952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98" name="Ink 97">
                <a:extLst>
                  <a:ext uri="{FF2B5EF4-FFF2-40B4-BE49-F238E27FC236}">
                    <a16:creationId xmlns:a16="http://schemas.microsoft.com/office/drawing/2014/main" id="{BC47FC40-D597-463E-9889-6455DC2385A7}"/>
                  </a:ext>
                </a:extLst>
              </p14:cNvPr>
              <p14:cNvContentPartPr/>
              <p14:nvPr/>
            </p14:nvContentPartPr>
            <p14:xfrm>
              <a:off x="1372817" y="3790423"/>
              <a:ext cx="199080" cy="777960"/>
            </p14:xfrm>
          </p:contentPart>
        </mc:Choice>
        <mc:Fallback>
          <p:pic>
            <p:nvPicPr>
              <p:cNvPr id="98" name="Ink 97">
                <a:extLst>
                  <a:ext uri="{FF2B5EF4-FFF2-40B4-BE49-F238E27FC236}">
                    <a16:creationId xmlns:a16="http://schemas.microsoft.com/office/drawing/2014/main" id="{BC47FC40-D597-463E-9889-6455DC2385A7}"/>
                  </a:ext>
                </a:extLst>
              </p:cNvPr>
              <p:cNvPicPr/>
              <p:nvPr/>
            </p:nvPicPr>
            <p:blipFill>
              <a:blip r:embed="rId35"/>
              <a:stretch>
                <a:fillRect/>
              </a:stretch>
            </p:blipFill>
            <p:spPr>
              <a:xfrm>
                <a:off x="1363817" y="3781423"/>
                <a:ext cx="216720" cy="795600"/>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106" name="Ink 105">
                <a:extLst>
                  <a:ext uri="{FF2B5EF4-FFF2-40B4-BE49-F238E27FC236}">
                    <a16:creationId xmlns:a16="http://schemas.microsoft.com/office/drawing/2014/main" id="{88C6A23E-5341-46BF-9F53-067486EC0207}"/>
                  </a:ext>
                </a:extLst>
              </p14:cNvPr>
              <p14:cNvContentPartPr/>
              <p14:nvPr/>
            </p14:nvContentPartPr>
            <p14:xfrm>
              <a:off x="2249777" y="617743"/>
              <a:ext cx="4905720" cy="1171440"/>
            </p14:xfrm>
          </p:contentPart>
        </mc:Choice>
        <mc:Fallback>
          <p:pic>
            <p:nvPicPr>
              <p:cNvPr id="106" name="Ink 105">
                <a:extLst>
                  <a:ext uri="{FF2B5EF4-FFF2-40B4-BE49-F238E27FC236}">
                    <a16:creationId xmlns:a16="http://schemas.microsoft.com/office/drawing/2014/main" id="{88C6A23E-5341-46BF-9F53-067486EC0207}"/>
                  </a:ext>
                </a:extLst>
              </p:cNvPr>
              <p:cNvPicPr/>
              <p:nvPr/>
            </p:nvPicPr>
            <p:blipFill>
              <a:blip r:embed="rId37"/>
              <a:stretch>
                <a:fillRect/>
              </a:stretch>
            </p:blipFill>
            <p:spPr>
              <a:xfrm>
                <a:off x="2240777" y="608743"/>
                <a:ext cx="4923360" cy="118908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107" name="Ink 106">
                <a:extLst>
                  <a:ext uri="{FF2B5EF4-FFF2-40B4-BE49-F238E27FC236}">
                    <a16:creationId xmlns:a16="http://schemas.microsoft.com/office/drawing/2014/main" id="{DCB56CFC-ED57-4840-92A6-CB5CBAD3D440}"/>
                  </a:ext>
                </a:extLst>
              </p14:cNvPr>
              <p14:cNvContentPartPr/>
              <p14:nvPr/>
            </p14:nvContentPartPr>
            <p14:xfrm>
              <a:off x="2912537" y="322543"/>
              <a:ext cx="577800" cy="181440"/>
            </p14:xfrm>
          </p:contentPart>
        </mc:Choice>
        <mc:Fallback>
          <p:pic>
            <p:nvPicPr>
              <p:cNvPr id="107" name="Ink 106">
                <a:extLst>
                  <a:ext uri="{FF2B5EF4-FFF2-40B4-BE49-F238E27FC236}">
                    <a16:creationId xmlns:a16="http://schemas.microsoft.com/office/drawing/2014/main" id="{DCB56CFC-ED57-4840-92A6-CB5CBAD3D440}"/>
                  </a:ext>
                </a:extLst>
              </p:cNvPr>
              <p:cNvPicPr/>
              <p:nvPr/>
            </p:nvPicPr>
            <p:blipFill>
              <a:blip r:embed="rId39"/>
              <a:stretch>
                <a:fillRect/>
              </a:stretch>
            </p:blipFill>
            <p:spPr>
              <a:xfrm>
                <a:off x="2903537" y="313543"/>
                <a:ext cx="595440" cy="199080"/>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113" name="Ink 112">
                <a:extLst>
                  <a:ext uri="{FF2B5EF4-FFF2-40B4-BE49-F238E27FC236}">
                    <a16:creationId xmlns:a16="http://schemas.microsoft.com/office/drawing/2014/main" id="{FA44DF42-B508-4E65-8D48-03FDBCCFCCEB}"/>
                  </a:ext>
                </a:extLst>
              </p14:cNvPr>
              <p14:cNvContentPartPr/>
              <p14:nvPr/>
            </p14:nvContentPartPr>
            <p14:xfrm>
              <a:off x="3849617" y="173863"/>
              <a:ext cx="1633680" cy="347400"/>
            </p14:xfrm>
          </p:contentPart>
        </mc:Choice>
        <mc:Fallback>
          <p:pic>
            <p:nvPicPr>
              <p:cNvPr id="113" name="Ink 112">
                <a:extLst>
                  <a:ext uri="{FF2B5EF4-FFF2-40B4-BE49-F238E27FC236}">
                    <a16:creationId xmlns:a16="http://schemas.microsoft.com/office/drawing/2014/main" id="{FA44DF42-B508-4E65-8D48-03FDBCCFCCEB}"/>
                  </a:ext>
                </a:extLst>
              </p:cNvPr>
              <p:cNvPicPr/>
              <p:nvPr/>
            </p:nvPicPr>
            <p:blipFill>
              <a:blip r:embed="rId41"/>
              <a:stretch>
                <a:fillRect/>
              </a:stretch>
            </p:blipFill>
            <p:spPr>
              <a:xfrm>
                <a:off x="3840617" y="164863"/>
                <a:ext cx="1651320" cy="365040"/>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114" name="Ink 113">
                <a:extLst>
                  <a:ext uri="{FF2B5EF4-FFF2-40B4-BE49-F238E27FC236}">
                    <a16:creationId xmlns:a16="http://schemas.microsoft.com/office/drawing/2014/main" id="{587D2DE0-EBC3-4CA0-857B-DA6FFFBA7335}"/>
                  </a:ext>
                </a:extLst>
              </p14:cNvPr>
              <p14:cNvContentPartPr/>
              <p14:nvPr/>
            </p14:nvContentPartPr>
            <p14:xfrm>
              <a:off x="5651777" y="155143"/>
              <a:ext cx="433800" cy="304920"/>
            </p14:xfrm>
          </p:contentPart>
        </mc:Choice>
        <mc:Fallback>
          <p:pic>
            <p:nvPicPr>
              <p:cNvPr id="114" name="Ink 113">
                <a:extLst>
                  <a:ext uri="{FF2B5EF4-FFF2-40B4-BE49-F238E27FC236}">
                    <a16:creationId xmlns:a16="http://schemas.microsoft.com/office/drawing/2014/main" id="{587D2DE0-EBC3-4CA0-857B-DA6FFFBA7335}"/>
                  </a:ext>
                </a:extLst>
              </p:cNvPr>
              <p:cNvPicPr/>
              <p:nvPr/>
            </p:nvPicPr>
            <p:blipFill>
              <a:blip r:embed="rId43"/>
              <a:stretch>
                <a:fillRect/>
              </a:stretch>
            </p:blipFill>
            <p:spPr>
              <a:xfrm>
                <a:off x="5642777" y="146143"/>
                <a:ext cx="451440" cy="322560"/>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122" name="Ink 121">
                <a:extLst>
                  <a:ext uri="{FF2B5EF4-FFF2-40B4-BE49-F238E27FC236}">
                    <a16:creationId xmlns:a16="http://schemas.microsoft.com/office/drawing/2014/main" id="{32F8DCD6-7F13-4107-AA69-98F896C73278}"/>
                  </a:ext>
                </a:extLst>
              </p14:cNvPr>
              <p14:cNvContentPartPr/>
              <p14:nvPr/>
            </p14:nvContentPartPr>
            <p14:xfrm>
              <a:off x="6462857" y="69103"/>
              <a:ext cx="1699920" cy="453960"/>
            </p14:xfrm>
          </p:contentPart>
        </mc:Choice>
        <mc:Fallback>
          <p:pic>
            <p:nvPicPr>
              <p:cNvPr id="122" name="Ink 121">
                <a:extLst>
                  <a:ext uri="{FF2B5EF4-FFF2-40B4-BE49-F238E27FC236}">
                    <a16:creationId xmlns:a16="http://schemas.microsoft.com/office/drawing/2014/main" id="{32F8DCD6-7F13-4107-AA69-98F896C73278}"/>
                  </a:ext>
                </a:extLst>
              </p:cNvPr>
              <p:cNvPicPr/>
              <p:nvPr/>
            </p:nvPicPr>
            <p:blipFill>
              <a:blip r:embed="rId45"/>
              <a:stretch>
                <a:fillRect/>
              </a:stretch>
            </p:blipFill>
            <p:spPr>
              <a:xfrm>
                <a:off x="6453857" y="60103"/>
                <a:ext cx="1717560" cy="471600"/>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124" name="Ink 123">
                <a:extLst>
                  <a:ext uri="{FF2B5EF4-FFF2-40B4-BE49-F238E27FC236}">
                    <a16:creationId xmlns:a16="http://schemas.microsoft.com/office/drawing/2014/main" id="{A769326D-F7AC-44B4-82F9-52778E83CBD0}"/>
                  </a:ext>
                </a:extLst>
              </p14:cNvPr>
              <p14:cNvContentPartPr/>
              <p14:nvPr/>
            </p14:nvContentPartPr>
            <p14:xfrm>
              <a:off x="3695537" y="42463"/>
              <a:ext cx="4449600" cy="150480"/>
            </p14:xfrm>
          </p:contentPart>
        </mc:Choice>
        <mc:Fallback>
          <p:pic>
            <p:nvPicPr>
              <p:cNvPr id="124" name="Ink 123">
                <a:extLst>
                  <a:ext uri="{FF2B5EF4-FFF2-40B4-BE49-F238E27FC236}">
                    <a16:creationId xmlns:a16="http://schemas.microsoft.com/office/drawing/2014/main" id="{A769326D-F7AC-44B4-82F9-52778E83CBD0}"/>
                  </a:ext>
                </a:extLst>
              </p:cNvPr>
              <p:cNvPicPr/>
              <p:nvPr/>
            </p:nvPicPr>
            <p:blipFill>
              <a:blip r:embed="rId47"/>
              <a:stretch>
                <a:fillRect/>
              </a:stretch>
            </p:blipFill>
            <p:spPr>
              <a:xfrm>
                <a:off x="3659537" y="-29537"/>
                <a:ext cx="4521240" cy="29412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125" name="Ink 124">
                <a:extLst>
                  <a:ext uri="{FF2B5EF4-FFF2-40B4-BE49-F238E27FC236}">
                    <a16:creationId xmlns:a16="http://schemas.microsoft.com/office/drawing/2014/main" id="{50EA4D65-83E6-42F2-B0CA-507D60BD4434}"/>
                  </a:ext>
                </a:extLst>
              </p14:cNvPr>
              <p14:cNvContentPartPr/>
              <p14:nvPr/>
            </p14:nvContentPartPr>
            <p14:xfrm>
              <a:off x="3813977" y="40663"/>
              <a:ext cx="4457880" cy="469800"/>
            </p14:xfrm>
          </p:contentPart>
        </mc:Choice>
        <mc:Fallback>
          <p:pic>
            <p:nvPicPr>
              <p:cNvPr id="125" name="Ink 124">
                <a:extLst>
                  <a:ext uri="{FF2B5EF4-FFF2-40B4-BE49-F238E27FC236}">
                    <a16:creationId xmlns:a16="http://schemas.microsoft.com/office/drawing/2014/main" id="{50EA4D65-83E6-42F2-B0CA-507D60BD4434}"/>
                  </a:ext>
                </a:extLst>
              </p:cNvPr>
              <p:cNvPicPr/>
              <p:nvPr/>
            </p:nvPicPr>
            <p:blipFill>
              <a:blip r:embed="rId49"/>
              <a:stretch>
                <a:fillRect/>
              </a:stretch>
            </p:blipFill>
            <p:spPr>
              <a:xfrm>
                <a:off x="3777977" y="-31337"/>
                <a:ext cx="4529520" cy="613440"/>
              </a:xfrm>
              <a:prstGeom prst="rect">
                <a:avLst/>
              </a:prstGeom>
            </p:spPr>
          </p:pic>
        </mc:Fallback>
      </mc:AlternateContent>
    </p:spTree>
    <p:extLst>
      <p:ext uri="{BB962C8B-B14F-4D97-AF65-F5344CB8AC3E}">
        <p14:creationId xmlns:p14="http://schemas.microsoft.com/office/powerpoint/2010/main" val="3226436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The Brahmastra</a:t>
            </a:r>
          </a:p>
        </p:txBody>
      </p:sp>
      <p:sp>
        <p:nvSpPr>
          <p:cNvPr id="2" name="TextBox 1">
            <a:extLst>
              <a:ext uri="{FF2B5EF4-FFF2-40B4-BE49-F238E27FC236}">
                <a16:creationId xmlns:a16="http://schemas.microsoft.com/office/drawing/2014/main" id="{E699C8AD-6923-4ABB-9138-625455356E92}"/>
              </a:ext>
            </a:extLst>
          </p:cNvPr>
          <p:cNvSpPr txBox="1"/>
          <p:nvPr/>
        </p:nvSpPr>
        <p:spPr>
          <a:xfrm>
            <a:off x="191589" y="1193074"/>
            <a:ext cx="9805851" cy="3693319"/>
          </a:xfrm>
          <a:prstGeom prst="rect">
            <a:avLst/>
          </a:prstGeom>
          <a:noFill/>
        </p:spPr>
        <p:txBody>
          <a:bodyPr wrap="square" rtlCol="0">
            <a:spAutoFit/>
          </a:bodyPr>
          <a:lstStyle/>
          <a:p>
            <a:r>
              <a:rPr lang="en-IN" b="1" dirty="0">
                <a:solidFill>
                  <a:srgbClr val="FF0000"/>
                </a:solidFill>
              </a:rPr>
              <a:t>How to solve any DP Problem in 3 steps:</a:t>
            </a:r>
          </a:p>
          <a:p>
            <a:pPr marL="342900" indent="-342900">
              <a:buFont typeface="+mj-lt"/>
              <a:buAutoNum type="arabicPeriod"/>
            </a:pPr>
            <a:r>
              <a:rPr lang="en-IN" b="1" dirty="0"/>
              <a:t>Create the recursive solution for the problem</a:t>
            </a:r>
          </a:p>
          <a:p>
            <a:pPr marL="800100" lvl="1" indent="-342900">
              <a:buFont typeface="+mj-lt"/>
              <a:buAutoNum type="alphaLcParenR"/>
            </a:pPr>
            <a:r>
              <a:rPr lang="en-IN" b="1" dirty="0"/>
              <a:t>Check if the 2 pre-requisites of DP are present. If yes, then apply next two steps.</a:t>
            </a:r>
          </a:p>
          <a:p>
            <a:pPr marL="342900" indent="-342900">
              <a:buFont typeface="+mj-lt"/>
              <a:buAutoNum type="arabicPeriod"/>
            </a:pPr>
            <a:r>
              <a:rPr lang="en-IN" b="1" dirty="0"/>
              <a:t>Memoize it:</a:t>
            </a:r>
          </a:p>
          <a:p>
            <a:pPr marL="800100" lvl="1" indent="-342900">
              <a:buFont typeface="+mj-lt"/>
              <a:buAutoNum type="alphaLcParenR"/>
            </a:pPr>
            <a:r>
              <a:rPr lang="en-IN" b="1" dirty="0"/>
              <a:t>Create a storage array whose dimensions depend on the question (Number of variables in the question) and pass it.</a:t>
            </a:r>
          </a:p>
          <a:p>
            <a:pPr marL="800100" lvl="1" indent="-342900">
              <a:buFont typeface="+mj-lt"/>
              <a:buAutoNum type="alphaLcParenR"/>
            </a:pPr>
            <a:r>
              <a:rPr lang="en-IN" b="1" dirty="0"/>
              <a:t>Store the result in the array</a:t>
            </a:r>
          </a:p>
          <a:p>
            <a:pPr marL="800100" lvl="1" indent="-342900">
              <a:buFont typeface="+mj-lt"/>
              <a:buAutoNum type="alphaLcParenR"/>
            </a:pPr>
            <a:r>
              <a:rPr lang="en-IN" b="1" dirty="0"/>
              <a:t>Next time, check if the function call has already been made and its values are stored with us in the array. If yes, pick the values from the storage array and do no recalculate.</a:t>
            </a:r>
          </a:p>
          <a:p>
            <a:pPr marL="342900" indent="-342900">
              <a:buFont typeface="+mj-lt"/>
              <a:buAutoNum type="arabicPeriod"/>
            </a:pPr>
            <a:r>
              <a:rPr lang="en-IN" b="1" dirty="0"/>
              <a:t>Tabulate it:</a:t>
            </a:r>
          </a:p>
          <a:p>
            <a:pPr marL="800100" lvl="1" indent="-342900">
              <a:buFont typeface="+mj-lt"/>
              <a:buAutoNum type="alphaLcParenR"/>
            </a:pPr>
            <a:r>
              <a:rPr lang="en-IN" b="1" dirty="0"/>
              <a:t>See the memoized solution and tabulate accordingly in the bottom up manner.</a:t>
            </a:r>
          </a:p>
        </p:txBody>
      </p:sp>
    </p:spTree>
    <p:extLst>
      <p:ext uri="{BB962C8B-B14F-4D97-AF65-F5344CB8AC3E}">
        <p14:creationId xmlns:p14="http://schemas.microsoft.com/office/powerpoint/2010/main" val="3589294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Edit Distance</a:t>
            </a:r>
          </a:p>
        </p:txBody>
      </p:sp>
      <p:graphicFrame>
        <p:nvGraphicFramePr>
          <p:cNvPr id="2" name="Table 3">
            <a:extLst>
              <a:ext uri="{FF2B5EF4-FFF2-40B4-BE49-F238E27FC236}">
                <a16:creationId xmlns:a16="http://schemas.microsoft.com/office/drawing/2014/main" id="{485C0887-1152-43E1-8FB5-AF83D02E3E0A}"/>
              </a:ext>
            </a:extLst>
          </p:cNvPr>
          <p:cNvGraphicFramePr>
            <a:graphicFrameLocks noGrp="1"/>
          </p:cNvGraphicFramePr>
          <p:nvPr>
            <p:extLst>
              <p:ext uri="{D42A27DB-BD31-4B8C-83A1-F6EECF244321}">
                <p14:modId xmlns:p14="http://schemas.microsoft.com/office/powerpoint/2010/main" val="1323710085"/>
              </p:ext>
            </p:extLst>
          </p:nvPr>
        </p:nvGraphicFramePr>
        <p:xfrm>
          <a:off x="447040" y="946089"/>
          <a:ext cx="4691016" cy="2023536"/>
        </p:xfrm>
        <a:graphic>
          <a:graphicData uri="http://schemas.openxmlformats.org/drawingml/2006/table">
            <a:tbl>
              <a:tblPr firstRow="1" bandRow="1">
                <a:tableStyleId>{5C22544A-7EE6-4342-B048-85BDC9FD1C3A}</a:tableStyleId>
              </a:tblPr>
              <a:tblGrid>
                <a:gridCol w="1563672">
                  <a:extLst>
                    <a:ext uri="{9D8B030D-6E8A-4147-A177-3AD203B41FA5}">
                      <a16:colId xmlns:a16="http://schemas.microsoft.com/office/drawing/2014/main" val="4133451396"/>
                    </a:ext>
                  </a:extLst>
                </a:gridCol>
                <a:gridCol w="1563672">
                  <a:extLst>
                    <a:ext uri="{9D8B030D-6E8A-4147-A177-3AD203B41FA5}">
                      <a16:colId xmlns:a16="http://schemas.microsoft.com/office/drawing/2014/main" val="4147391948"/>
                    </a:ext>
                  </a:extLst>
                </a:gridCol>
                <a:gridCol w="1563672">
                  <a:extLst>
                    <a:ext uri="{9D8B030D-6E8A-4147-A177-3AD203B41FA5}">
                      <a16:colId xmlns:a16="http://schemas.microsoft.com/office/drawing/2014/main" val="1651950431"/>
                    </a:ext>
                  </a:extLst>
                </a:gridCol>
              </a:tblGrid>
              <a:tr h="505884">
                <a:tc>
                  <a:txBody>
                    <a:bodyPr/>
                    <a:lstStyle/>
                    <a:p>
                      <a:pPr algn="ctr"/>
                      <a:r>
                        <a:rPr lang="en-IN" dirty="0"/>
                        <a:t>s1(m)</a:t>
                      </a:r>
                    </a:p>
                  </a:txBody>
                  <a:tcPr/>
                </a:tc>
                <a:tc>
                  <a:txBody>
                    <a:bodyPr/>
                    <a:lstStyle/>
                    <a:p>
                      <a:pPr algn="ctr"/>
                      <a:r>
                        <a:rPr lang="en-IN" dirty="0"/>
                        <a:t>s2(n)</a:t>
                      </a:r>
                    </a:p>
                  </a:txBody>
                  <a:tcPr/>
                </a:tc>
                <a:tc>
                  <a:txBody>
                    <a:bodyPr/>
                    <a:lstStyle/>
                    <a:p>
                      <a:pPr algn="ctr"/>
                      <a:r>
                        <a:rPr lang="en-IN" dirty="0"/>
                        <a:t>result</a:t>
                      </a:r>
                    </a:p>
                  </a:txBody>
                  <a:tcPr/>
                </a:tc>
                <a:extLst>
                  <a:ext uri="{0D108BD9-81ED-4DB2-BD59-A6C34878D82A}">
                    <a16:rowId xmlns:a16="http://schemas.microsoft.com/office/drawing/2014/main" val="1106295568"/>
                  </a:ext>
                </a:extLst>
              </a:tr>
              <a:tr h="505884">
                <a:tc>
                  <a:txBody>
                    <a:bodyPr/>
                    <a:lstStyle/>
                    <a:p>
                      <a:pPr algn="ctr"/>
                      <a:r>
                        <a:rPr lang="en-IN" dirty="0"/>
                        <a:t>“”</a:t>
                      </a:r>
                    </a:p>
                  </a:txBody>
                  <a:tcPr/>
                </a:tc>
                <a:tc>
                  <a:txBody>
                    <a:bodyPr/>
                    <a:lstStyle/>
                    <a:p>
                      <a:pPr algn="ctr"/>
                      <a:r>
                        <a:rPr lang="en-IN" dirty="0"/>
                        <a:t>“”</a:t>
                      </a:r>
                    </a:p>
                  </a:txBody>
                  <a:tcPr/>
                </a:tc>
                <a:tc>
                  <a:txBody>
                    <a:bodyPr/>
                    <a:lstStyle/>
                    <a:p>
                      <a:pPr algn="ctr"/>
                      <a:r>
                        <a:rPr lang="en-IN" dirty="0"/>
                        <a:t>0</a:t>
                      </a:r>
                    </a:p>
                  </a:txBody>
                  <a:tcPr/>
                </a:tc>
                <a:extLst>
                  <a:ext uri="{0D108BD9-81ED-4DB2-BD59-A6C34878D82A}">
                    <a16:rowId xmlns:a16="http://schemas.microsoft.com/office/drawing/2014/main" val="4108640520"/>
                  </a:ext>
                </a:extLst>
              </a:tr>
              <a:tr h="505884">
                <a:tc>
                  <a:txBody>
                    <a:bodyPr/>
                    <a:lstStyle/>
                    <a:p>
                      <a:pPr algn="ctr"/>
                      <a:r>
                        <a:rPr lang="en-IN" dirty="0"/>
                        <a:t>“”</a:t>
                      </a:r>
                    </a:p>
                  </a:txBody>
                  <a:tcPr/>
                </a:tc>
                <a:tc>
                  <a:txBody>
                    <a:bodyPr/>
                    <a:lstStyle/>
                    <a:p>
                      <a:pPr algn="ctr"/>
                      <a:r>
                        <a:rPr lang="en-IN" dirty="0"/>
                        <a:t>“ab”</a:t>
                      </a:r>
                    </a:p>
                  </a:txBody>
                  <a:tcPr/>
                </a:tc>
                <a:tc>
                  <a:txBody>
                    <a:bodyPr/>
                    <a:lstStyle/>
                    <a:p>
                      <a:pPr algn="ctr"/>
                      <a:r>
                        <a:rPr lang="en-IN" dirty="0"/>
                        <a:t>2</a:t>
                      </a:r>
                    </a:p>
                  </a:txBody>
                  <a:tcPr/>
                </a:tc>
                <a:extLst>
                  <a:ext uri="{0D108BD9-81ED-4DB2-BD59-A6C34878D82A}">
                    <a16:rowId xmlns:a16="http://schemas.microsoft.com/office/drawing/2014/main" val="2895361189"/>
                  </a:ext>
                </a:extLst>
              </a:tr>
              <a:tr h="505884">
                <a:tc>
                  <a:txBody>
                    <a:bodyPr/>
                    <a:lstStyle/>
                    <a:p>
                      <a:pPr algn="ctr"/>
                      <a:r>
                        <a:rPr lang="en-IN" dirty="0"/>
                        <a:t>“ab”</a:t>
                      </a:r>
                    </a:p>
                  </a:txBody>
                  <a:tcPr/>
                </a:tc>
                <a:tc>
                  <a:txBody>
                    <a:bodyPr/>
                    <a:lstStyle/>
                    <a:p>
                      <a:pPr algn="ctr"/>
                      <a:r>
                        <a:rPr lang="en-IN" dirty="0"/>
                        <a:t>“”</a:t>
                      </a:r>
                    </a:p>
                  </a:txBody>
                  <a:tcPr/>
                </a:tc>
                <a:tc>
                  <a:txBody>
                    <a:bodyPr/>
                    <a:lstStyle/>
                    <a:p>
                      <a:pPr algn="ctr"/>
                      <a:r>
                        <a:rPr lang="en-IN" dirty="0"/>
                        <a:t>2</a:t>
                      </a:r>
                    </a:p>
                  </a:txBody>
                  <a:tcPr/>
                </a:tc>
                <a:extLst>
                  <a:ext uri="{0D108BD9-81ED-4DB2-BD59-A6C34878D82A}">
                    <a16:rowId xmlns:a16="http://schemas.microsoft.com/office/drawing/2014/main" val="1107510537"/>
                  </a:ext>
                </a:extLst>
              </a:tr>
            </a:tbl>
          </a:graphicData>
        </a:graphic>
      </p:graphicFrame>
      <p:sp>
        <p:nvSpPr>
          <p:cNvPr id="5" name="Rectangle 4">
            <a:extLst>
              <a:ext uri="{FF2B5EF4-FFF2-40B4-BE49-F238E27FC236}">
                <a16:creationId xmlns:a16="http://schemas.microsoft.com/office/drawing/2014/main" id="{08488979-93DC-4134-9341-5A5AF70B4DA2}"/>
              </a:ext>
            </a:extLst>
          </p:cNvPr>
          <p:cNvSpPr/>
          <p:nvPr/>
        </p:nvSpPr>
        <p:spPr>
          <a:xfrm>
            <a:off x="6174377" y="740229"/>
            <a:ext cx="3518263" cy="149787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2">
            <p14:nvContentPartPr>
              <p14:cNvPr id="10" name="Ink 9">
                <a:extLst>
                  <a:ext uri="{FF2B5EF4-FFF2-40B4-BE49-F238E27FC236}">
                    <a16:creationId xmlns:a16="http://schemas.microsoft.com/office/drawing/2014/main" id="{36CCA142-47F7-431A-8F02-7794F8E75374}"/>
                  </a:ext>
                </a:extLst>
              </p14:cNvPr>
              <p14:cNvContentPartPr/>
              <p14:nvPr/>
            </p14:nvContentPartPr>
            <p14:xfrm>
              <a:off x="6265937" y="329743"/>
              <a:ext cx="1473120" cy="305280"/>
            </p14:xfrm>
          </p:contentPart>
        </mc:Choice>
        <mc:Fallback>
          <p:pic>
            <p:nvPicPr>
              <p:cNvPr id="10" name="Ink 9">
                <a:extLst>
                  <a:ext uri="{FF2B5EF4-FFF2-40B4-BE49-F238E27FC236}">
                    <a16:creationId xmlns:a16="http://schemas.microsoft.com/office/drawing/2014/main" id="{36CCA142-47F7-431A-8F02-7794F8E75374}"/>
                  </a:ext>
                </a:extLst>
              </p:cNvPr>
              <p:cNvPicPr/>
              <p:nvPr/>
            </p:nvPicPr>
            <p:blipFill>
              <a:blip r:embed="rId3"/>
              <a:stretch>
                <a:fillRect/>
              </a:stretch>
            </p:blipFill>
            <p:spPr>
              <a:xfrm>
                <a:off x="6256937" y="320743"/>
                <a:ext cx="1490760" cy="3229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23" name="Ink 22">
                <a:extLst>
                  <a:ext uri="{FF2B5EF4-FFF2-40B4-BE49-F238E27FC236}">
                    <a16:creationId xmlns:a16="http://schemas.microsoft.com/office/drawing/2014/main" id="{3F17CEDA-F5A8-40EA-9182-56BB256C3F60}"/>
                  </a:ext>
                </a:extLst>
              </p14:cNvPr>
              <p14:cNvContentPartPr/>
              <p14:nvPr/>
            </p14:nvContentPartPr>
            <p14:xfrm>
              <a:off x="6386897" y="830143"/>
              <a:ext cx="1518480" cy="608040"/>
            </p14:xfrm>
          </p:contentPart>
        </mc:Choice>
        <mc:Fallback>
          <p:pic>
            <p:nvPicPr>
              <p:cNvPr id="23" name="Ink 22">
                <a:extLst>
                  <a:ext uri="{FF2B5EF4-FFF2-40B4-BE49-F238E27FC236}">
                    <a16:creationId xmlns:a16="http://schemas.microsoft.com/office/drawing/2014/main" id="{3F17CEDA-F5A8-40EA-9182-56BB256C3F60}"/>
                  </a:ext>
                </a:extLst>
              </p:cNvPr>
              <p:cNvPicPr/>
              <p:nvPr/>
            </p:nvPicPr>
            <p:blipFill>
              <a:blip r:embed="rId5"/>
              <a:stretch>
                <a:fillRect/>
              </a:stretch>
            </p:blipFill>
            <p:spPr>
              <a:xfrm>
                <a:off x="6377897" y="821143"/>
                <a:ext cx="1536120" cy="6256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6" name="Ink 25">
                <a:extLst>
                  <a:ext uri="{FF2B5EF4-FFF2-40B4-BE49-F238E27FC236}">
                    <a16:creationId xmlns:a16="http://schemas.microsoft.com/office/drawing/2014/main" id="{AC98C3CD-256E-4753-BE57-72210EDD55BC}"/>
                  </a:ext>
                </a:extLst>
              </p14:cNvPr>
              <p14:cNvContentPartPr/>
              <p14:nvPr/>
            </p14:nvContentPartPr>
            <p14:xfrm>
              <a:off x="8130737" y="948943"/>
              <a:ext cx="871200" cy="253080"/>
            </p14:xfrm>
          </p:contentPart>
        </mc:Choice>
        <mc:Fallback>
          <p:pic>
            <p:nvPicPr>
              <p:cNvPr id="26" name="Ink 25">
                <a:extLst>
                  <a:ext uri="{FF2B5EF4-FFF2-40B4-BE49-F238E27FC236}">
                    <a16:creationId xmlns:a16="http://schemas.microsoft.com/office/drawing/2014/main" id="{AC98C3CD-256E-4753-BE57-72210EDD55BC}"/>
                  </a:ext>
                </a:extLst>
              </p:cNvPr>
              <p:cNvPicPr/>
              <p:nvPr/>
            </p:nvPicPr>
            <p:blipFill>
              <a:blip r:embed="rId7"/>
              <a:stretch>
                <a:fillRect/>
              </a:stretch>
            </p:blipFill>
            <p:spPr>
              <a:xfrm>
                <a:off x="8121737" y="939943"/>
                <a:ext cx="888840" cy="27072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31" name="Ink 30">
                <a:extLst>
                  <a:ext uri="{FF2B5EF4-FFF2-40B4-BE49-F238E27FC236}">
                    <a16:creationId xmlns:a16="http://schemas.microsoft.com/office/drawing/2014/main" id="{03985541-A76D-4EAD-A748-C2D3A060163C}"/>
                  </a:ext>
                </a:extLst>
              </p14:cNvPr>
              <p14:cNvContentPartPr/>
              <p14:nvPr/>
            </p14:nvContentPartPr>
            <p14:xfrm>
              <a:off x="9153497" y="995023"/>
              <a:ext cx="422640" cy="349560"/>
            </p14:xfrm>
          </p:contentPart>
        </mc:Choice>
        <mc:Fallback>
          <p:pic>
            <p:nvPicPr>
              <p:cNvPr id="31" name="Ink 30">
                <a:extLst>
                  <a:ext uri="{FF2B5EF4-FFF2-40B4-BE49-F238E27FC236}">
                    <a16:creationId xmlns:a16="http://schemas.microsoft.com/office/drawing/2014/main" id="{03985541-A76D-4EAD-A748-C2D3A060163C}"/>
                  </a:ext>
                </a:extLst>
              </p:cNvPr>
              <p:cNvPicPr/>
              <p:nvPr/>
            </p:nvPicPr>
            <p:blipFill>
              <a:blip r:embed="rId9"/>
              <a:stretch>
                <a:fillRect/>
              </a:stretch>
            </p:blipFill>
            <p:spPr>
              <a:xfrm>
                <a:off x="9144497" y="986023"/>
                <a:ext cx="440280" cy="3672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42" name="Ink 41">
                <a:extLst>
                  <a:ext uri="{FF2B5EF4-FFF2-40B4-BE49-F238E27FC236}">
                    <a16:creationId xmlns:a16="http://schemas.microsoft.com/office/drawing/2014/main" id="{69C0B9F9-F65F-44C5-A1C7-65F41C623E98}"/>
                  </a:ext>
                </a:extLst>
              </p14:cNvPr>
              <p14:cNvContentPartPr/>
              <p14:nvPr/>
            </p14:nvContentPartPr>
            <p14:xfrm>
              <a:off x="6655457" y="1507663"/>
              <a:ext cx="1177920" cy="479520"/>
            </p14:xfrm>
          </p:contentPart>
        </mc:Choice>
        <mc:Fallback>
          <p:pic>
            <p:nvPicPr>
              <p:cNvPr id="42" name="Ink 41">
                <a:extLst>
                  <a:ext uri="{FF2B5EF4-FFF2-40B4-BE49-F238E27FC236}">
                    <a16:creationId xmlns:a16="http://schemas.microsoft.com/office/drawing/2014/main" id="{69C0B9F9-F65F-44C5-A1C7-65F41C623E98}"/>
                  </a:ext>
                </a:extLst>
              </p:cNvPr>
              <p:cNvPicPr/>
              <p:nvPr/>
            </p:nvPicPr>
            <p:blipFill>
              <a:blip r:embed="rId11"/>
              <a:stretch>
                <a:fillRect/>
              </a:stretch>
            </p:blipFill>
            <p:spPr>
              <a:xfrm>
                <a:off x="6646457" y="1498663"/>
                <a:ext cx="1195560" cy="49716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43" name="Ink 42">
                <a:extLst>
                  <a:ext uri="{FF2B5EF4-FFF2-40B4-BE49-F238E27FC236}">
                    <a16:creationId xmlns:a16="http://schemas.microsoft.com/office/drawing/2014/main" id="{48DF0DA9-4F3E-4243-A509-51A69963053A}"/>
                  </a:ext>
                </a:extLst>
              </p14:cNvPr>
              <p14:cNvContentPartPr/>
              <p14:nvPr/>
            </p14:nvContentPartPr>
            <p14:xfrm>
              <a:off x="6265937" y="1531063"/>
              <a:ext cx="192600" cy="566640"/>
            </p14:xfrm>
          </p:contentPart>
        </mc:Choice>
        <mc:Fallback>
          <p:pic>
            <p:nvPicPr>
              <p:cNvPr id="43" name="Ink 42">
                <a:extLst>
                  <a:ext uri="{FF2B5EF4-FFF2-40B4-BE49-F238E27FC236}">
                    <a16:creationId xmlns:a16="http://schemas.microsoft.com/office/drawing/2014/main" id="{48DF0DA9-4F3E-4243-A509-51A69963053A}"/>
                  </a:ext>
                </a:extLst>
              </p:cNvPr>
              <p:cNvPicPr/>
              <p:nvPr/>
            </p:nvPicPr>
            <p:blipFill>
              <a:blip r:embed="rId13"/>
              <a:stretch>
                <a:fillRect/>
              </a:stretch>
            </p:blipFill>
            <p:spPr>
              <a:xfrm>
                <a:off x="6256937" y="1522063"/>
                <a:ext cx="210240" cy="58428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45" name="Ink 44">
                <a:extLst>
                  <a:ext uri="{FF2B5EF4-FFF2-40B4-BE49-F238E27FC236}">
                    <a16:creationId xmlns:a16="http://schemas.microsoft.com/office/drawing/2014/main" id="{C25937AC-71DB-408F-A0FE-F9A60D20CB91}"/>
                  </a:ext>
                </a:extLst>
              </p14:cNvPr>
              <p14:cNvContentPartPr/>
              <p14:nvPr/>
            </p14:nvContentPartPr>
            <p14:xfrm>
              <a:off x="8052617" y="1580743"/>
              <a:ext cx="793440" cy="266760"/>
            </p14:xfrm>
          </p:contentPart>
        </mc:Choice>
        <mc:Fallback>
          <p:pic>
            <p:nvPicPr>
              <p:cNvPr id="45" name="Ink 44">
                <a:extLst>
                  <a:ext uri="{FF2B5EF4-FFF2-40B4-BE49-F238E27FC236}">
                    <a16:creationId xmlns:a16="http://schemas.microsoft.com/office/drawing/2014/main" id="{C25937AC-71DB-408F-A0FE-F9A60D20CB91}"/>
                  </a:ext>
                </a:extLst>
              </p:cNvPr>
              <p:cNvPicPr/>
              <p:nvPr/>
            </p:nvPicPr>
            <p:blipFill>
              <a:blip r:embed="rId15"/>
              <a:stretch>
                <a:fillRect/>
              </a:stretch>
            </p:blipFill>
            <p:spPr>
              <a:xfrm>
                <a:off x="8043617" y="1571743"/>
                <a:ext cx="811080" cy="28440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49" name="Ink 48">
                <a:extLst>
                  <a:ext uri="{FF2B5EF4-FFF2-40B4-BE49-F238E27FC236}">
                    <a16:creationId xmlns:a16="http://schemas.microsoft.com/office/drawing/2014/main" id="{9BDF5CD6-56FC-463B-9871-352857BFFD2A}"/>
                  </a:ext>
                </a:extLst>
              </p14:cNvPr>
              <p14:cNvContentPartPr/>
              <p14:nvPr/>
            </p14:nvContentPartPr>
            <p14:xfrm>
              <a:off x="9025697" y="1693783"/>
              <a:ext cx="388800" cy="371520"/>
            </p14:xfrm>
          </p:contentPart>
        </mc:Choice>
        <mc:Fallback>
          <p:pic>
            <p:nvPicPr>
              <p:cNvPr id="49" name="Ink 48">
                <a:extLst>
                  <a:ext uri="{FF2B5EF4-FFF2-40B4-BE49-F238E27FC236}">
                    <a16:creationId xmlns:a16="http://schemas.microsoft.com/office/drawing/2014/main" id="{9BDF5CD6-56FC-463B-9871-352857BFFD2A}"/>
                  </a:ext>
                </a:extLst>
              </p:cNvPr>
              <p:cNvPicPr/>
              <p:nvPr/>
            </p:nvPicPr>
            <p:blipFill>
              <a:blip r:embed="rId17"/>
              <a:stretch>
                <a:fillRect/>
              </a:stretch>
            </p:blipFill>
            <p:spPr>
              <a:xfrm>
                <a:off x="9016697" y="1684783"/>
                <a:ext cx="406440" cy="38916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53" name="Ink 52">
                <a:extLst>
                  <a:ext uri="{FF2B5EF4-FFF2-40B4-BE49-F238E27FC236}">
                    <a16:creationId xmlns:a16="http://schemas.microsoft.com/office/drawing/2014/main" id="{2E534D9F-FE53-4A85-BD71-5BB246D701E6}"/>
                  </a:ext>
                </a:extLst>
              </p14:cNvPr>
              <p14:cNvContentPartPr/>
              <p14:nvPr/>
            </p14:nvContentPartPr>
            <p14:xfrm>
              <a:off x="77177" y="3355183"/>
              <a:ext cx="293400" cy="369360"/>
            </p14:xfrm>
          </p:contentPart>
        </mc:Choice>
        <mc:Fallback>
          <p:pic>
            <p:nvPicPr>
              <p:cNvPr id="53" name="Ink 52">
                <a:extLst>
                  <a:ext uri="{FF2B5EF4-FFF2-40B4-BE49-F238E27FC236}">
                    <a16:creationId xmlns:a16="http://schemas.microsoft.com/office/drawing/2014/main" id="{2E534D9F-FE53-4A85-BD71-5BB246D701E6}"/>
                  </a:ext>
                </a:extLst>
              </p:cNvPr>
              <p:cNvPicPr/>
              <p:nvPr/>
            </p:nvPicPr>
            <p:blipFill>
              <a:blip r:embed="rId19"/>
              <a:stretch>
                <a:fillRect/>
              </a:stretch>
            </p:blipFill>
            <p:spPr>
              <a:xfrm>
                <a:off x="68177" y="3346183"/>
                <a:ext cx="311040" cy="38700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56" name="Ink 55">
                <a:extLst>
                  <a:ext uri="{FF2B5EF4-FFF2-40B4-BE49-F238E27FC236}">
                    <a16:creationId xmlns:a16="http://schemas.microsoft.com/office/drawing/2014/main" id="{BD138C77-248E-4D96-A58A-949A8D17772A}"/>
                  </a:ext>
                </a:extLst>
              </p14:cNvPr>
              <p14:cNvContentPartPr/>
              <p14:nvPr/>
            </p14:nvContentPartPr>
            <p14:xfrm>
              <a:off x="1409177" y="3404503"/>
              <a:ext cx="274320" cy="159840"/>
            </p14:xfrm>
          </p:contentPart>
        </mc:Choice>
        <mc:Fallback>
          <p:pic>
            <p:nvPicPr>
              <p:cNvPr id="56" name="Ink 55">
                <a:extLst>
                  <a:ext uri="{FF2B5EF4-FFF2-40B4-BE49-F238E27FC236}">
                    <a16:creationId xmlns:a16="http://schemas.microsoft.com/office/drawing/2014/main" id="{BD138C77-248E-4D96-A58A-949A8D17772A}"/>
                  </a:ext>
                </a:extLst>
              </p:cNvPr>
              <p:cNvPicPr/>
              <p:nvPr/>
            </p:nvPicPr>
            <p:blipFill>
              <a:blip r:embed="rId21"/>
              <a:stretch>
                <a:fillRect/>
              </a:stretch>
            </p:blipFill>
            <p:spPr>
              <a:xfrm>
                <a:off x="1400177" y="3395503"/>
                <a:ext cx="291960" cy="17748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57" name="Ink 56">
                <a:extLst>
                  <a:ext uri="{FF2B5EF4-FFF2-40B4-BE49-F238E27FC236}">
                    <a16:creationId xmlns:a16="http://schemas.microsoft.com/office/drawing/2014/main" id="{CCB3F81D-17AA-49F4-8F1D-459BC46E3F10}"/>
                  </a:ext>
                </a:extLst>
              </p14:cNvPr>
              <p14:cNvContentPartPr/>
              <p14:nvPr/>
            </p14:nvContentPartPr>
            <p14:xfrm>
              <a:off x="1957097" y="3343663"/>
              <a:ext cx="292680" cy="169200"/>
            </p14:xfrm>
          </p:contentPart>
        </mc:Choice>
        <mc:Fallback>
          <p:pic>
            <p:nvPicPr>
              <p:cNvPr id="57" name="Ink 56">
                <a:extLst>
                  <a:ext uri="{FF2B5EF4-FFF2-40B4-BE49-F238E27FC236}">
                    <a16:creationId xmlns:a16="http://schemas.microsoft.com/office/drawing/2014/main" id="{CCB3F81D-17AA-49F4-8F1D-459BC46E3F10}"/>
                  </a:ext>
                </a:extLst>
              </p:cNvPr>
              <p:cNvPicPr/>
              <p:nvPr/>
            </p:nvPicPr>
            <p:blipFill>
              <a:blip r:embed="rId23"/>
              <a:stretch>
                <a:fillRect/>
              </a:stretch>
            </p:blipFill>
            <p:spPr>
              <a:xfrm>
                <a:off x="1948097" y="3334663"/>
                <a:ext cx="310320" cy="18684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63" name="Ink 62">
                <a:extLst>
                  <a:ext uri="{FF2B5EF4-FFF2-40B4-BE49-F238E27FC236}">
                    <a16:creationId xmlns:a16="http://schemas.microsoft.com/office/drawing/2014/main" id="{DA4DDC42-ADA0-4B02-A6E8-094DABF22EE5}"/>
                  </a:ext>
                </a:extLst>
              </p14:cNvPr>
              <p14:cNvContentPartPr/>
              <p14:nvPr/>
            </p14:nvContentPartPr>
            <p14:xfrm>
              <a:off x="1969337" y="3884023"/>
              <a:ext cx="250920" cy="135360"/>
            </p14:xfrm>
          </p:contentPart>
        </mc:Choice>
        <mc:Fallback>
          <p:pic>
            <p:nvPicPr>
              <p:cNvPr id="63" name="Ink 62">
                <a:extLst>
                  <a:ext uri="{FF2B5EF4-FFF2-40B4-BE49-F238E27FC236}">
                    <a16:creationId xmlns:a16="http://schemas.microsoft.com/office/drawing/2014/main" id="{DA4DDC42-ADA0-4B02-A6E8-094DABF22EE5}"/>
                  </a:ext>
                </a:extLst>
              </p:cNvPr>
              <p:cNvPicPr/>
              <p:nvPr/>
            </p:nvPicPr>
            <p:blipFill>
              <a:blip r:embed="rId25"/>
              <a:stretch>
                <a:fillRect/>
              </a:stretch>
            </p:blipFill>
            <p:spPr>
              <a:xfrm>
                <a:off x="1960337" y="3875023"/>
                <a:ext cx="268560" cy="15300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64" name="Ink 63">
                <a:extLst>
                  <a:ext uri="{FF2B5EF4-FFF2-40B4-BE49-F238E27FC236}">
                    <a16:creationId xmlns:a16="http://schemas.microsoft.com/office/drawing/2014/main" id="{9A30C34D-4166-48E0-A93C-27A1AFBBBF77}"/>
                  </a:ext>
                </a:extLst>
              </p14:cNvPr>
              <p14:cNvContentPartPr/>
              <p14:nvPr/>
            </p14:nvContentPartPr>
            <p14:xfrm>
              <a:off x="925697" y="3794743"/>
              <a:ext cx="764640" cy="280080"/>
            </p14:xfrm>
          </p:contentPart>
        </mc:Choice>
        <mc:Fallback>
          <p:pic>
            <p:nvPicPr>
              <p:cNvPr id="64" name="Ink 63">
                <a:extLst>
                  <a:ext uri="{FF2B5EF4-FFF2-40B4-BE49-F238E27FC236}">
                    <a16:creationId xmlns:a16="http://schemas.microsoft.com/office/drawing/2014/main" id="{9A30C34D-4166-48E0-A93C-27A1AFBBBF77}"/>
                  </a:ext>
                </a:extLst>
              </p:cNvPr>
              <p:cNvPicPr/>
              <p:nvPr/>
            </p:nvPicPr>
            <p:blipFill>
              <a:blip r:embed="rId27"/>
              <a:stretch>
                <a:fillRect/>
              </a:stretch>
            </p:blipFill>
            <p:spPr>
              <a:xfrm>
                <a:off x="916697" y="3785743"/>
                <a:ext cx="782280" cy="29772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65" name="Ink 64">
                <a:extLst>
                  <a:ext uri="{FF2B5EF4-FFF2-40B4-BE49-F238E27FC236}">
                    <a16:creationId xmlns:a16="http://schemas.microsoft.com/office/drawing/2014/main" id="{091718CE-55D5-4CE0-94AF-29C0EAE6AB4B}"/>
                  </a:ext>
                </a:extLst>
              </p14:cNvPr>
              <p14:cNvContentPartPr/>
              <p14:nvPr/>
            </p14:nvContentPartPr>
            <p14:xfrm>
              <a:off x="975017" y="3332503"/>
              <a:ext cx="261720" cy="234720"/>
            </p14:xfrm>
          </p:contentPart>
        </mc:Choice>
        <mc:Fallback>
          <p:pic>
            <p:nvPicPr>
              <p:cNvPr id="65" name="Ink 64">
                <a:extLst>
                  <a:ext uri="{FF2B5EF4-FFF2-40B4-BE49-F238E27FC236}">
                    <a16:creationId xmlns:a16="http://schemas.microsoft.com/office/drawing/2014/main" id="{091718CE-55D5-4CE0-94AF-29C0EAE6AB4B}"/>
                  </a:ext>
                </a:extLst>
              </p:cNvPr>
              <p:cNvPicPr/>
              <p:nvPr/>
            </p:nvPicPr>
            <p:blipFill>
              <a:blip r:embed="rId29"/>
              <a:stretch>
                <a:fillRect/>
              </a:stretch>
            </p:blipFill>
            <p:spPr>
              <a:xfrm>
                <a:off x="966017" y="3323503"/>
                <a:ext cx="279360" cy="25236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66" name="Ink 65">
                <a:extLst>
                  <a:ext uri="{FF2B5EF4-FFF2-40B4-BE49-F238E27FC236}">
                    <a16:creationId xmlns:a16="http://schemas.microsoft.com/office/drawing/2014/main" id="{FDDB0423-C16D-4254-BF18-BFC51427A62E}"/>
                  </a:ext>
                </a:extLst>
              </p14:cNvPr>
              <p14:cNvContentPartPr/>
              <p14:nvPr/>
            </p14:nvContentPartPr>
            <p14:xfrm>
              <a:off x="3248777" y="3619783"/>
              <a:ext cx="267480" cy="106200"/>
            </p14:xfrm>
          </p:contentPart>
        </mc:Choice>
        <mc:Fallback>
          <p:pic>
            <p:nvPicPr>
              <p:cNvPr id="66" name="Ink 65">
                <a:extLst>
                  <a:ext uri="{FF2B5EF4-FFF2-40B4-BE49-F238E27FC236}">
                    <a16:creationId xmlns:a16="http://schemas.microsoft.com/office/drawing/2014/main" id="{FDDB0423-C16D-4254-BF18-BFC51427A62E}"/>
                  </a:ext>
                </a:extLst>
              </p:cNvPr>
              <p:cNvPicPr/>
              <p:nvPr/>
            </p:nvPicPr>
            <p:blipFill>
              <a:blip r:embed="rId31"/>
              <a:stretch>
                <a:fillRect/>
              </a:stretch>
            </p:blipFill>
            <p:spPr>
              <a:xfrm>
                <a:off x="3239777" y="3610783"/>
                <a:ext cx="285120" cy="12384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67" name="Ink 66">
                <a:extLst>
                  <a:ext uri="{FF2B5EF4-FFF2-40B4-BE49-F238E27FC236}">
                    <a16:creationId xmlns:a16="http://schemas.microsoft.com/office/drawing/2014/main" id="{A5B372B5-7C73-4F40-A786-493974716ECA}"/>
                  </a:ext>
                </a:extLst>
              </p14:cNvPr>
              <p14:cNvContentPartPr/>
              <p14:nvPr/>
            </p14:nvContentPartPr>
            <p14:xfrm>
              <a:off x="3674657" y="3584863"/>
              <a:ext cx="264960" cy="162000"/>
            </p14:xfrm>
          </p:contentPart>
        </mc:Choice>
        <mc:Fallback>
          <p:pic>
            <p:nvPicPr>
              <p:cNvPr id="67" name="Ink 66">
                <a:extLst>
                  <a:ext uri="{FF2B5EF4-FFF2-40B4-BE49-F238E27FC236}">
                    <a16:creationId xmlns:a16="http://schemas.microsoft.com/office/drawing/2014/main" id="{A5B372B5-7C73-4F40-A786-493974716ECA}"/>
                  </a:ext>
                </a:extLst>
              </p:cNvPr>
              <p:cNvPicPr/>
              <p:nvPr/>
            </p:nvPicPr>
            <p:blipFill>
              <a:blip r:embed="rId33"/>
              <a:stretch>
                <a:fillRect/>
              </a:stretch>
            </p:blipFill>
            <p:spPr>
              <a:xfrm>
                <a:off x="3665657" y="3575863"/>
                <a:ext cx="282600" cy="17964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71" name="Ink 70">
                <a:extLst>
                  <a:ext uri="{FF2B5EF4-FFF2-40B4-BE49-F238E27FC236}">
                    <a16:creationId xmlns:a16="http://schemas.microsoft.com/office/drawing/2014/main" id="{34B35B28-7CCE-401D-BC91-80829E4648D1}"/>
                  </a:ext>
                </a:extLst>
              </p14:cNvPr>
              <p14:cNvContentPartPr/>
              <p14:nvPr/>
            </p14:nvContentPartPr>
            <p14:xfrm>
              <a:off x="107057" y="4856023"/>
              <a:ext cx="290520" cy="375480"/>
            </p14:xfrm>
          </p:contentPart>
        </mc:Choice>
        <mc:Fallback>
          <p:pic>
            <p:nvPicPr>
              <p:cNvPr id="71" name="Ink 70">
                <a:extLst>
                  <a:ext uri="{FF2B5EF4-FFF2-40B4-BE49-F238E27FC236}">
                    <a16:creationId xmlns:a16="http://schemas.microsoft.com/office/drawing/2014/main" id="{34B35B28-7CCE-401D-BC91-80829E4648D1}"/>
                  </a:ext>
                </a:extLst>
              </p:cNvPr>
              <p:cNvPicPr/>
              <p:nvPr/>
            </p:nvPicPr>
            <p:blipFill>
              <a:blip r:embed="rId35"/>
              <a:stretch>
                <a:fillRect/>
              </a:stretch>
            </p:blipFill>
            <p:spPr>
              <a:xfrm>
                <a:off x="98057" y="4847023"/>
                <a:ext cx="308160" cy="393120"/>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89" name="Ink 88">
                <a:extLst>
                  <a:ext uri="{FF2B5EF4-FFF2-40B4-BE49-F238E27FC236}">
                    <a16:creationId xmlns:a16="http://schemas.microsoft.com/office/drawing/2014/main" id="{C7EDC005-33F0-4496-8BA1-D23F5275E3A2}"/>
                  </a:ext>
                </a:extLst>
              </p14:cNvPr>
              <p14:cNvContentPartPr/>
              <p14:nvPr/>
            </p14:nvContentPartPr>
            <p14:xfrm>
              <a:off x="3012977" y="4633543"/>
              <a:ext cx="550440" cy="352440"/>
            </p14:xfrm>
          </p:contentPart>
        </mc:Choice>
        <mc:Fallback>
          <p:pic>
            <p:nvPicPr>
              <p:cNvPr id="89" name="Ink 88">
                <a:extLst>
                  <a:ext uri="{FF2B5EF4-FFF2-40B4-BE49-F238E27FC236}">
                    <a16:creationId xmlns:a16="http://schemas.microsoft.com/office/drawing/2014/main" id="{C7EDC005-33F0-4496-8BA1-D23F5275E3A2}"/>
                  </a:ext>
                </a:extLst>
              </p:cNvPr>
              <p:cNvPicPr/>
              <p:nvPr/>
            </p:nvPicPr>
            <p:blipFill>
              <a:blip r:embed="rId37"/>
              <a:stretch>
                <a:fillRect/>
              </a:stretch>
            </p:blipFill>
            <p:spPr>
              <a:xfrm>
                <a:off x="3003977" y="4624543"/>
                <a:ext cx="568080" cy="37008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90" name="Ink 89">
                <a:extLst>
                  <a:ext uri="{FF2B5EF4-FFF2-40B4-BE49-F238E27FC236}">
                    <a16:creationId xmlns:a16="http://schemas.microsoft.com/office/drawing/2014/main" id="{85349D54-65C1-41C5-906D-B811C4C60BE5}"/>
                  </a:ext>
                </a:extLst>
              </p14:cNvPr>
              <p14:cNvContentPartPr/>
              <p14:nvPr/>
            </p14:nvContentPartPr>
            <p14:xfrm>
              <a:off x="3812177" y="4695463"/>
              <a:ext cx="776880" cy="321840"/>
            </p14:xfrm>
          </p:contentPart>
        </mc:Choice>
        <mc:Fallback>
          <p:pic>
            <p:nvPicPr>
              <p:cNvPr id="90" name="Ink 89">
                <a:extLst>
                  <a:ext uri="{FF2B5EF4-FFF2-40B4-BE49-F238E27FC236}">
                    <a16:creationId xmlns:a16="http://schemas.microsoft.com/office/drawing/2014/main" id="{85349D54-65C1-41C5-906D-B811C4C60BE5}"/>
                  </a:ext>
                </a:extLst>
              </p:cNvPr>
              <p:cNvPicPr/>
              <p:nvPr/>
            </p:nvPicPr>
            <p:blipFill>
              <a:blip r:embed="rId39"/>
              <a:stretch>
                <a:fillRect/>
              </a:stretch>
            </p:blipFill>
            <p:spPr>
              <a:xfrm>
                <a:off x="3803177" y="4686463"/>
                <a:ext cx="794520" cy="339480"/>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93" name="Ink 92">
                <a:extLst>
                  <a:ext uri="{FF2B5EF4-FFF2-40B4-BE49-F238E27FC236}">
                    <a16:creationId xmlns:a16="http://schemas.microsoft.com/office/drawing/2014/main" id="{9EE04597-75C0-4E14-8630-0AE9145C02CB}"/>
                  </a:ext>
                </a:extLst>
              </p14:cNvPr>
              <p14:cNvContentPartPr/>
              <p14:nvPr/>
            </p14:nvContentPartPr>
            <p14:xfrm>
              <a:off x="4803977" y="4667383"/>
              <a:ext cx="1473120" cy="527400"/>
            </p14:xfrm>
          </p:contentPart>
        </mc:Choice>
        <mc:Fallback>
          <p:pic>
            <p:nvPicPr>
              <p:cNvPr id="93" name="Ink 92">
                <a:extLst>
                  <a:ext uri="{FF2B5EF4-FFF2-40B4-BE49-F238E27FC236}">
                    <a16:creationId xmlns:a16="http://schemas.microsoft.com/office/drawing/2014/main" id="{9EE04597-75C0-4E14-8630-0AE9145C02CB}"/>
                  </a:ext>
                </a:extLst>
              </p:cNvPr>
              <p:cNvPicPr/>
              <p:nvPr/>
            </p:nvPicPr>
            <p:blipFill>
              <a:blip r:embed="rId41"/>
              <a:stretch>
                <a:fillRect/>
              </a:stretch>
            </p:blipFill>
            <p:spPr>
              <a:xfrm>
                <a:off x="4794977" y="4658383"/>
                <a:ext cx="1490760" cy="545040"/>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95" name="Ink 94">
                <a:extLst>
                  <a:ext uri="{FF2B5EF4-FFF2-40B4-BE49-F238E27FC236}">
                    <a16:creationId xmlns:a16="http://schemas.microsoft.com/office/drawing/2014/main" id="{EB2DAD90-34B6-418C-A869-540704AC4148}"/>
                  </a:ext>
                </a:extLst>
              </p14:cNvPr>
              <p14:cNvContentPartPr/>
              <p14:nvPr/>
            </p14:nvContentPartPr>
            <p14:xfrm>
              <a:off x="973937" y="4711663"/>
              <a:ext cx="1842480" cy="1047240"/>
            </p14:xfrm>
          </p:contentPart>
        </mc:Choice>
        <mc:Fallback>
          <p:pic>
            <p:nvPicPr>
              <p:cNvPr id="95" name="Ink 94">
                <a:extLst>
                  <a:ext uri="{FF2B5EF4-FFF2-40B4-BE49-F238E27FC236}">
                    <a16:creationId xmlns:a16="http://schemas.microsoft.com/office/drawing/2014/main" id="{EB2DAD90-34B6-418C-A869-540704AC4148}"/>
                  </a:ext>
                </a:extLst>
              </p:cNvPr>
              <p:cNvPicPr/>
              <p:nvPr/>
            </p:nvPicPr>
            <p:blipFill>
              <a:blip r:embed="rId43"/>
              <a:stretch>
                <a:fillRect/>
              </a:stretch>
            </p:blipFill>
            <p:spPr>
              <a:xfrm>
                <a:off x="964937" y="4702663"/>
                <a:ext cx="1860120" cy="1064880"/>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96" name="Ink 95">
                <a:extLst>
                  <a:ext uri="{FF2B5EF4-FFF2-40B4-BE49-F238E27FC236}">
                    <a16:creationId xmlns:a16="http://schemas.microsoft.com/office/drawing/2014/main" id="{0F0D9A8C-F1DC-48A1-B44F-7F2EEABDE82A}"/>
                  </a:ext>
                </a:extLst>
              </p14:cNvPr>
              <p14:cNvContentPartPr/>
              <p14:nvPr/>
            </p14:nvContentPartPr>
            <p14:xfrm>
              <a:off x="922817" y="4765663"/>
              <a:ext cx="618840" cy="331920"/>
            </p14:xfrm>
          </p:contentPart>
        </mc:Choice>
        <mc:Fallback>
          <p:pic>
            <p:nvPicPr>
              <p:cNvPr id="96" name="Ink 95">
                <a:extLst>
                  <a:ext uri="{FF2B5EF4-FFF2-40B4-BE49-F238E27FC236}">
                    <a16:creationId xmlns:a16="http://schemas.microsoft.com/office/drawing/2014/main" id="{0F0D9A8C-F1DC-48A1-B44F-7F2EEABDE82A}"/>
                  </a:ext>
                </a:extLst>
              </p:cNvPr>
              <p:cNvPicPr/>
              <p:nvPr/>
            </p:nvPicPr>
            <p:blipFill>
              <a:blip r:embed="rId45"/>
              <a:stretch>
                <a:fillRect/>
              </a:stretch>
            </p:blipFill>
            <p:spPr>
              <a:xfrm>
                <a:off x="886817" y="4693663"/>
                <a:ext cx="690480" cy="475560"/>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97" name="Ink 96">
                <a:extLst>
                  <a:ext uri="{FF2B5EF4-FFF2-40B4-BE49-F238E27FC236}">
                    <a16:creationId xmlns:a16="http://schemas.microsoft.com/office/drawing/2014/main" id="{5F83023C-C6A0-4FD2-A938-2CD82908EFE1}"/>
                  </a:ext>
                </a:extLst>
              </p14:cNvPr>
              <p14:cNvContentPartPr/>
              <p14:nvPr/>
            </p14:nvContentPartPr>
            <p14:xfrm>
              <a:off x="946217" y="5243023"/>
              <a:ext cx="648000" cy="473400"/>
            </p14:xfrm>
          </p:contentPart>
        </mc:Choice>
        <mc:Fallback>
          <p:pic>
            <p:nvPicPr>
              <p:cNvPr id="97" name="Ink 96">
                <a:extLst>
                  <a:ext uri="{FF2B5EF4-FFF2-40B4-BE49-F238E27FC236}">
                    <a16:creationId xmlns:a16="http://schemas.microsoft.com/office/drawing/2014/main" id="{5F83023C-C6A0-4FD2-A938-2CD82908EFE1}"/>
                  </a:ext>
                </a:extLst>
              </p:cNvPr>
              <p:cNvPicPr/>
              <p:nvPr/>
            </p:nvPicPr>
            <p:blipFill>
              <a:blip r:embed="rId47"/>
              <a:stretch>
                <a:fillRect/>
              </a:stretch>
            </p:blipFill>
            <p:spPr>
              <a:xfrm>
                <a:off x="910217" y="5171023"/>
                <a:ext cx="719640" cy="61704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98" name="Ink 97">
                <a:extLst>
                  <a:ext uri="{FF2B5EF4-FFF2-40B4-BE49-F238E27FC236}">
                    <a16:creationId xmlns:a16="http://schemas.microsoft.com/office/drawing/2014/main" id="{31A0A287-6B5F-452F-83ED-C81ADE1CF894}"/>
                  </a:ext>
                </a:extLst>
              </p14:cNvPr>
              <p14:cNvContentPartPr/>
              <p14:nvPr/>
            </p14:nvContentPartPr>
            <p14:xfrm>
              <a:off x="921017" y="4834783"/>
              <a:ext cx="159840" cy="54360"/>
            </p14:xfrm>
          </p:contentPart>
        </mc:Choice>
        <mc:Fallback>
          <p:pic>
            <p:nvPicPr>
              <p:cNvPr id="98" name="Ink 97">
                <a:extLst>
                  <a:ext uri="{FF2B5EF4-FFF2-40B4-BE49-F238E27FC236}">
                    <a16:creationId xmlns:a16="http://schemas.microsoft.com/office/drawing/2014/main" id="{31A0A287-6B5F-452F-83ED-C81ADE1CF894}"/>
                  </a:ext>
                </a:extLst>
              </p:cNvPr>
              <p:cNvPicPr/>
              <p:nvPr/>
            </p:nvPicPr>
            <p:blipFill>
              <a:blip r:embed="rId49"/>
              <a:stretch>
                <a:fillRect/>
              </a:stretch>
            </p:blipFill>
            <p:spPr>
              <a:xfrm>
                <a:off x="885017" y="4762783"/>
                <a:ext cx="231480" cy="198000"/>
              </a:xfrm>
              <a:prstGeom prst="rect">
                <a:avLst/>
              </a:prstGeom>
            </p:spPr>
          </p:pic>
        </mc:Fallback>
      </mc:AlternateContent>
      <mc:AlternateContent xmlns:mc="http://schemas.openxmlformats.org/markup-compatibility/2006">
        <mc:Choice xmlns:p14="http://schemas.microsoft.com/office/powerpoint/2010/main" Requires="p14">
          <p:contentPart p14:bwMode="auto" r:id="rId50">
            <p14:nvContentPartPr>
              <p14:cNvPr id="123" name="Ink 122">
                <a:extLst>
                  <a:ext uri="{FF2B5EF4-FFF2-40B4-BE49-F238E27FC236}">
                    <a16:creationId xmlns:a16="http://schemas.microsoft.com/office/drawing/2014/main" id="{27F3445C-647B-45F0-A6DC-2A6C9582AAF2}"/>
                  </a:ext>
                </a:extLst>
              </p14:cNvPr>
              <p14:cNvContentPartPr/>
              <p14:nvPr/>
            </p14:nvContentPartPr>
            <p14:xfrm>
              <a:off x="9234857" y="4303423"/>
              <a:ext cx="384120" cy="30240"/>
            </p14:xfrm>
          </p:contentPart>
        </mc:Choice>
        <mc:Fallback>
          <p:pic>
            <p:nvPicPr>
              <p:cNvPr id="123" name="Ink 122">
                <a:extLst>
                  <a:ext uri="{FF2B5EF4-FFF2-40B4-BE49-F238E27FC236}">
                    <a16:creationId xmlns:a16="http://schemas.microsoft.com/office/drawing/2014/main" id="{27F3445C-647B-45F0-A6DC-2A6C9582AAF2}"/>
                  </a:ext>
                </a:extLst>
              </p:cNvPr>
              <p:cNvPicPr/>
              <p:nvPr/>
            </p:nvPicPr>
            <p:blipFill>
              <a:blip r:embed="rId51"/>
              <a:stretch>
                <a:fillRect/>
              </a:stretch>
            </p:blipFill>
            <p:spPr>
              <a:xfrm>
                <a:off x="9225857" y="4294423"/>
                <a:ext cx="401760" cy="47880"/>
              </a:xfrm>
              <a:prstGeom prst="rect">
                <a:avLst/>
              </a:prstGeom>
            </p:spPr>
          </p:pic>
        </mc:Fallback>
      </mc:AlternateContent>
      <mc:AlternateContent xmlns:mc="http://schemas.openxmlformats.org/markup-compatibility/2006">
        <mc:Choice xmlns:p14="http://schemas.microsoft.com/office/powerpoint/2010/main" Requires="p14">
          <p:contentPart p14:bwMode="auto" r:id="rId52">
            <p14:nvContentPartPr>
              <p14:cNvPr id="124" name="Ink 123">
                <a:extLst>
                  <a:ext uri="{FF2B5EF4-FFF2-40B4-BE49-F238E27FC236}">
                    <a16:creationId xmlns:a16="http://schemas.microsoft.com/office/drawing/2014/main" id="{623C7644-177F-48A1-8EB5-5A975DB66D12}"/>
                  </a:ext>
                </a:extLst>
              </p14:cNvPr>
              <p14:cNvContentPartPr/>
              <p14:nvPr/>
            </p14:nvContentPartPr>
            <p14:xfrm>
              <a:off x="9222617" y="4222063"/>
              <a:ext cx="341640" cy="32760"/>
            </p14:xfrm>
          </p:contentPart>
        </mc:Choice>
        <mc:Fallback>
          <p:pic>
            <p:nvPicPr>
              <p:cNvPr id="124" name="Ink 123">
                <a:extLst>
                  <a:ext uri="{FF2B5EF4-FFF2-40B4-BE49-F238E27FC236}">
                    <a16:creationId xmlns:a16="http://schemas.microsoft.com/office/drawing/2014/main" id="{623C7644-177F-48A1-8EB5-5A975DB66D12}"/>
                  </a:ext>
                </a:extLst>
              </p:cNvPr>
              <p:cNvPicPr/>
              <p:nvPr/>
            </p:nvPicPr>
            <p:blipFill>
              <a:blip r:embed="rId53"/>
              <a:stretch>
                <a:fillRect/>
              </a:stretch>
            </p:blipFill>
            <p:spPr>
              <a:xfrm>
                <a:off x="9213617" y="4213063"/>
                <a:ext cx="359280" cy="50400"/>
              </a:xfrm>
              <a:prstGeom prst="rect">
                <a:avLst/>
              </a:prstGeom>
            </p:spPr>
          </p:pic>
        </mc:Fallback>
      </mc:AlternateContent>
      <mc:AlternateContent xmlns:mc="http://schemas.openxmlformats.org/markup-compatibility/2006">
        <mc:Choice xmlns:p14="http://schemas.microsoft.com/office/powerpoint/2010/main" Requires="p14">
          <p:contentPart p14:bwMode="auto" r:id="rId54">
            <p14:nvContentPartPr>
              <p14:cNvPr id="125" name="Ink 124">
                <a:extLst>
                  <a:ext uri="{FF2B5EF4-FFF2-40B4-BE49-F238E27FC236}">
                    <a16:creationId xmlns:a16="http://schemas.microsoft.com/office/drawing/2014/main" id="{C5B66FA6-6A88-49E3-A57F-B3686FBCDC29}"/>
                  </a:ext>
                </a:extLst>
              </p14:cNvPr>
              <p14:cNvContentPartPr/>
              <p14:nvPr/>
            </p14:nvContentPartPr>
            <p14:xfrm>
              <a:off x="7724297" y="4070503"/>
              <a:ext cx="1378080" cy="376920"/>
            </p14:xfrm>
          </p:contentPart>
        </mc:Choice>
        <mc:Fallback>
          <p:pic>
            <p:nvPicPr>
              <p:cNvPr id="125" name="Ink 124">
                <a:extLst>
                  <a:ext uri="{FF2B5EF4-FFF2-40B4-BE49-F238E27FC236}">
                    <a16:creationId xmlns:a16="http://schemas.microsoft.com/office/drawing/2014/main" id="{C5B66FA6-6A88-49E3-A57F-B3686FBCDC29}"/>
                  </a:ext>
                </a:extLst>
              </p:cNvPr>
              <p:cNvPicPr/>
              <p:nvPr/>
            </p:nvPicPr>
            <p:blipFill>
              <a:blip r:embed="rId55"/>
              <a:stretch>
                <a:fillRect/>
              </a:stretch>
            </p:blipFill>
            <p:spPr>
              <a:xfrm>
                <a:off x="7715297" y="4061503"/>
                <a:ext cx="1395720" cy="394560"/>
              </a:xfrm>
              <a:prstGeom prst="rect">
                <a:avLst/>
              </a:prstGeom>
            </p:spPr>
          </p:pic>
        </mc:Fallback>
      </mc:AlternateContent>
      <mc:AlternateContent xmlns:mc="http://schemas.openxmlformats.org/markup-compatibility/2006">
        <mc:Choice xmlns:p14="http://schemas.microsoft.com/office/powerpoint/2010/main" Requires="p14">
          <p:contentPart p14:bwMode="auto" r:id="rId56">
            <p14:nvContentPartPr>
              <p14:cNvPr id="140" name="Ink 139">
                <a:extLst>
                  <a:ext uri="{FF2B5EF4-FFF2-40B4-BE49-F238E27FC236}">
                    <a16:creationId xmlns:a16="http://schemas.microsoft.com/office/drawing/2014/main" id="{C59C01BA-85E0-4D2C-93FA-FA7F45D2D595}"/>
                  </a:ext>
                </a:extLst>
              </p14:cNvPr>
              <p14:cNvContentPartPr/>
              <p14:nvPr/>
            </p14:nvContentPartPr>
            <p14:xfrm>
              <a:off x="9806897" y="4063663"/>
              <a:ext cx="1261440" cy="315360"/>
            </p14:xfrm>
          </p:contentPart>
        </mc:Choice>
        <mc:Fallback>
          <p:pic>
            <p:nvPicPr>
              <p:cNvPr id="140" name="Ink 139">
                <a:extLst>
                  <a:ext uri="{FF2B5EF4-FFF2-40B4-BE49-F238E27FC236}">
                    <a16:creationId xmlns:a16="http://schemas.microsoft.com/office/drawing/2014/main" id="{C59C01BA-85E0-4D2C-93FA-FA7F45D2D595}"/>
                  </a:ext>
                </a:extLst>
              </p:cNvPr>
              <p:cNvPicPr/>
              <p:nvPr/>
            </p:nvPicPr>
            <p:blipFill>
              <a:blip r:embed="rId57"/>
              <a:stretch>
                <a:fillRect/>
              </a:stretch>
            </p:blipFill>
            <p:spPr>
              <a:xfrm>
                <a:off x="9797897" y="4054663"/>
                <a:ext cx="1279080" cy="333000"/>
              </a:xfrm>
              <a:prstGeom prst="rect">
                <a:avLst/>
              </a:prstGeom>
            </p:spPr>
          </p:pic>
        </mc:Fallback>
      </mc:AlternateContent>
      <mc:AlternateContent xmlns:mc="http://schemas.openxmlformats.org/markup-compatibility/2006">
        <mc:Choice xmlns:p14="http://schemas.microsoft.com/office/powerpoint/2010/main" Requires="p14">
          <p:contentPart p14:bwMode="auto" r:id="rId58">
            <p14:nvContentPartPr>
              <p14:cNvPr id="142" name="Ink 141">
                <a:extLst>
                  <a:ext uri="{FF2B5EF4-FFF2-40B4-BE49-F238E27FC236}">
                    <a16:creationId xmlns:a16="http://schemas.microsoft.com/office/drawing/2014/main" id="{DD1B414F-3A00-499C-9429-0FC4AA63CB05}"/>
                  </a:ext>
                </a:extLst>
              </p14:cNvPr>
              <p14:cNvContentPartPr/>
              <p14:nvPr/>
            </p14:nvContentPartPr>
            <p14:xfrm>
              <a:off x="11179577" y="3882943"/>
              <a:ext cx="798840" cy="601920"/>
            </p14:xfrm>
          </p:contentPart>
        </mc:Choice>
        <mc:Fallback>
          <p:pic>
            <p:nvPicPr>
              <p:cNvPr id="142" name="Ink 141">
                <a:extLst>
                  <a:ext uri="{FF2B5EF4-FFF2-40B4-BE49-F238E27FC236}">
                    <a16:creationId xmlns:a16="http://schemas.microsoft.com/office/drawing/2014/main" id="{DD1B414F-3A00-499C-9429-0FC4AA63CB05}"/>
                  </a:ext>
                </a:extLst>
              </p:cNvPr>
              <p:cNvPicPr/>
              <p:nvPr/>
            </p:nvPicPr>
            <p:blipFill>
              <a:blip r:embed="rId59"/>
              <a:stretch>
                <a:fillRect/>
              </a:stretch>
            </p:blipFill>
            <p:spPr>
              <a:xfrm>
                <a:off x="11170577" y="3873943"/>
                <a:ext cx="816480" cy="619560"/>
              </a:xfrm>
              <a:prstGeom prst="rect">
                <a:avLst/>
              </a:prstGeom>
            </p:spPr>
          </p:pic>
        </mc:Fallback>
      </mc:AlternateContent>
      <mc:AlternateContent xmlns:mc="http://schemas.openxmlformats.org/markup-compatibility/2006">
        <mc:Choice xmlns:p14="http://schemas.microsoft.com/office/powerpoint/2010/main" Requires="p14">
          <p:contentPart p14:bwMode="auto" r:id="rId60">
            <p14:nvContentPartPr>
              <p14:cNvPr id="144" name="Ink 143">
                <a:extLst>
                  <a:ext uri="{FF2B5EF4-FFF2-40B4-BE49-F238E27FC236}">
                    <a16:creationId xmlns:a16="http://schemas.microsoft.com/office/drawing/2014/main" id="{7090DF85-78AA-45EB-919D-1DE927B75D51}"/>
                  </a:ext>
                </a:extLst>
              </p14:cNvPr>
              <p14:cNvContentPartPr/>
              <p14:nvPr/>
            </p14:nvContentPartPr>
            <p14:xfrm>
              <a:off x="6854177" y="4146823"/>
              <a:ext cx="743040" cy="1010160"/>
            </p14:xfrm>
          </p:contentPart>
        </mc:Choice>
        <mc:Fallback>
          <p:pic>
            <p:nvPicPr>
              <p:cNvPr id="144" name="Ink 143">
                <a:extLst>
                  <a:ext uri="{FF2B5EF4-FFF2-40B4-BE49-F238E27FC236}">
                    <a16:creationId xmlns:a16="http://schemas.microsoft.com/office/drawing/2014/main" id="{7090DF85-78AA-45EB-919D-1DE927B75D51}"/>
                  </a:ext>
                </a:extLst>
              </p:cNvPr>
              <p:cNvPicPr/>
              <p:nvPr/>
            </p:nvPicPr>
            <p:blipFill>
              <a:blip r:embed="rId61"/>
              <a:stretch>
                <a:fillRect/>
              </a:stretch>
            </p:blipFill>
            <p:spPr>
              <a:xfrm>
                <a:off x="6845177" y="4137823"/>
                <a:ext cx="760680" cy="1027800"/>
              </a:xfrm>
              <a:prstGeom prst="rect">
                <a:avLst/>
              </a:prstGeom>
            </p:spPr>
          </p:pic>
        </mc:Fallback>
      </mc:AlternateContent>
      <mc:AlternateContent xmlns:mc="http://schemas.openxmlformats.org/markup-compatibility/2006">
        <mc:Choice xmlns:p14="http://schemas.microsoft.com/office/powerpoint/2010/main" Requires="p14">
          <p:contentPart p14:bwMode="auto" r:id="rId62">
            <p14:nvContentPartPr>
              <p14:cNvPr id="145" name="Ink 144">
                <a:extLst>
                  <a:ext uri="{FF2B5EF4-FFF2-40B4-BE49-F238E27FC236}">
                    <a16:creationId xmlns:a16="http://schemas.microsoft.com/office/drawing/2014/main" id="{36CDD0C1-9D5C-4C92-A3E3-BB21844F90D5}"/>
                  </a:ext>
                </a:extLst>
              </p14:cNvPr>
              <p14:cNvContentPartPr/>
              <p14:nvPr/>
            </p14:nvContentPartPr>
            <p14:xfrm>
              <a:off x="7315337" y="5844583"/>
              <a:ext cx="171360" cy="375120"/>
            </p14:xfrm>
          </p:contentPart>
        </mc:Choice>
        <mc:Fallback>
          <p:pic>
            <p:nvPicPr>
              <p:cNvPr id="145" name="Ink 144">
                <a:extLst>
                  <a:ext uri="{FF2B5EF4-FFF2-40B4-BE49-F238E27FC236}">
                    <a16:creationId xmlns:a16="http://schemas.microsoft.com/office/drawing/2014/main" id="{36CDD0C1-9D5C-4C92-A3E3-BB21844F90D5}"/>
                  </a:ext>
                </a:extLst>
              </p:cNvPr>
              <p:cNvPicPr/>
              <p:nvPr/>
            </p:nvPicPr>
            <p:blipFill>
              <a:blip r:embed="rId63"/>
              <a:stretch>
                <a:fillRect/>
              </a:stretch>
            </p:blipFill>
            <p:spPr>
              <a:xfrm>
                <a:off x="7306337" y="5835583"/>
                <a:ext cx="189000" cy="392760"/>
              </a:xfrm>
              <a:prstGeom prst="rect">
                <a:avLst/>
              </a:prstGeom>
            </p:spPr>
          </p:pic>
        </mc:Fallback>
      </mc:AlternateContent>
      <mc:AlternateContent xmlns:mc="http://schemas.openxmlformats.org/markup-compatibility/2006">
        <mc:Choice xmlns:p14="http://schemas.microsoft.com/office/powerpoint/2010/main" Requires="p14">
          <p:contentPart p14:bwMode="auto" r:id="rId64">
            <p14:nvContentPartPr>
              <p14:cNvPr id="148" name="Ink 147">
                <a:extLst>
                  <a:ext uri="{FF2B5EF4-FFF2-40B4-BE49-F238E27FC236}">
                    <a16:creationId xmlns:a16="http://schemas.microsoft.com/office/drawing/2014/main" id="{295D163F-47C5-4F93-83C3-9EE819BF1597}"/>
                  </a:ext>
                </a:extLst>
              </p14:cNvPr>
              <p14:cNvContentPartPr/>
              <p14:nvPr/>
            </p14:nvContentPartPr>
            <p14:xfrm>
              <a:off x="7714937" y="5264623"/>
              <a:ext cx="923400" cy="287280"/>
            </p14:xfrm>
          </p:contentPart>
        </mc:Choice>
        <mc:Fallback>
          <p:pic>
            <p:nvPicPr>
              <p:cNvPr id="148" name="Ink 147">
                <a:extLst>
                  <a:ext uri="{FF2B5EF4-FFF2-40B4-BE49-F238E27FC236}">
                    <a16:creationId xmlns:a16="http://schemas.microsoft.com/office/drawing/2014/main" id="{295D163F-47C5-4F93-83C3-9EE819BF1597}"/>
                  </a:ext>
                </a:extLst>
              </p:cNvPr>
              <p:cNvPicPr/>
              <p:nvPr/>
            </p:nvPicPr>
            <p:blipFill>
              <a:blip r:embed="rId65"/>
              <a:stretch>
                <a:fillRect/>
              </a:stretch>
            </p:blipFill>
            <p:spPr>
              <a:xfrm>
                <a:off x="7705937" y="5255623"/>
                <a:ext cx="941040" cy="304920"/>
              </a:xfrm>
              <a:prstGeom prst="rect">
                <a:avLst/>
              </a:prstGeom>
            </p:spPr>
          </p:pic>
        </mc:Fallback>
      </mc:AlternateContent>
      <mc:AlternateContent xmlns:mc="http://schemas.openxmlformats.org/markup-compatibility/2006">
        <mc:Choice xmlns:p14="http://schemas.microsoft.com/office/powerpoint/2010/main" Requires="p14">
          <p:contentPart p14:bwMode="auto" r:id="rId66">
            <p14:nvContentPartPr>
              <p14:cNvPr id="188" name="Ink 187">
                <a:extLst>
                  <a:ext uri="{FF2B5EF4-FFF2-40B4-BE49-F238E27FC236}">
                    <a16:creationId xmlns:a16="http://schemas.microsoft.com/office/drawing/2014/main" id="{2CD5BD49-FE51-4157-8FDC-C93CF8953FE8}"/>
                  </a:ext>
                </a:extLst>
              </p14:cNvPr>
              <p14:cNvContentPartPr/>
              <p14:nvPr/>
            </p14:nvContentPartPr>
            <p14:xfrm>
              <a:off x="11443457" y="4971943"/>
              <a:ext cx="659520" cy="566280"/>
            </p14:xfrm>
          </p:contentPart>
        </mc:Choice>
        <mc:Fallback>
          <p:pic>
            <p:nvPicPr>
              <p:cNvPr id="188" name="Ink 187">
                <a:extLst>
                  <a:ext uri="{FF2B5EF4-FFF2-40B4-BE49-F238E27FC236}">
                    <a16:creationId xmlns:a16="http://schemas.microsoft.com/office/drawing/2014/main" id="{2CD5BD49-FE51-4157-8FDC-C93CF8953FE8}"/>
                  </a:ext>
                </a:extLst>
              </p:cNvPr>
              <p:cNvPicPr/>
              <p:nvPr/>
            </p:nvPicPr>
            <p:blipFill>
              <a:blip r:embed="rId67"/>
              <a:stretch>
                <a:fillRect/>
              </a:stretch>
            </p:blipFill>
            <p:spPr>
              <a:xfrm>
                <a:off x="11434457" y="4962943"/>
                <a:ext cx="677160" cy="583920"/>
              </a:xfrm>
              <a:prstGeom prst="rect">
                <a:avLst/>
              </a:prstGeom>
            </p:spPr>
          </p:pic>
        </mc:Fallback>
      </mc:AlternateContent>
      <mc:AlternateContent xmlns:mc="http://schemas.openxmlformats.org/markup-compatibility/2006">
        <mc:Choice xmlns:p14="http://schemas.microsoft.com/office/powerpoint/2010/main" Requires="p14">
          <p:contentPart p14:bwMode="auto" r:id="rId68">
            <p14:nvContentPartPr>
              <p14:cNvPr id="200" name="Ink 199">
                <a:extLst>
                  <a:ext uri="{FF2B5EF4-FFF2-40B4-BE49-F238E27FC236}">
                    <a16:creationId xmlns:a16="http://schemas.microsoft.com/office/drawing/2014/main" id="{84B3F589-4D5E-4A3A-BF88-1DB1A34612DA}"/>
                  </a:ext>
                </a:extLst>
              </p14:cNvPr>
              <p14:cNvContentPartPr/>
              <p14:nvPr/>
            </p14:nvContentPartPr>
            <p14:xfrm>
              <a:off x="1459577" y="586783"/>
              <a:ext cx="2321640" cy="421920"/>
            </p14:xfrm>
          </p:contentPart>
        </mc:Choice>
        <mc:Fallback>
          <p:pic>
            <p:nvPicPr>
              <p:cNvPr id="200" name="Ink 199">
                <a:extLst>
                  <a:ext uri="{FF2B5EF4-FFF2-40B4-BE49-F238E27FC236}">
                    <a16:creationId xmlns:a16="http://schemas.microsoft.com/office/drawing/2014/main" id="{84B3F589-4D5E-4A3A-BF88-1DB1A34612DA}"/>
                  </a:ext>
                </a:extLst>
              </p:cNvPr>
              <p:cNvPicPr/>
              <p:nvPr/>
            </p:nvPicPr>
            <p:blipFill>
              <a:blip r:embed="rId69"/>
              <a:stretch>
                <a:fillRect/>
              </a:stretch>
            </p:blipFill>
            <p:spPr>
              <a:xfrm>
                <a:off x="1450577" y="577783"/>
                <a:ext cx="2339280" cy="439560"/>
              </a:xfrm>
              <a:prstGeom prst="rect">
                <a:avLst/>
              </a:prstGeom>
            </p:spPr>
          </p:pic>
        </mc:Fallback>
      </mc:AlternateContent>
      <mc:AlternateContent xmlns:mc="http://schemas.openxmlformats.org/markup-compatibility/2006">
        <mc:Choice xmlns:p14="http://schemas.microsoft.com/office/powerpoint/2010/main" Requires="p14">
          <p:contentPart p14:bwMode="auto" r:id="rId70">
            <p14:nvContentPartPr>
              <p14:cNvPr id="206" name="Ink 205">
                <a:extLst>
                  <a:ext uri="{FF2B5EF4-FFF2-40B4-BE49-F238E27FC236}">
                    <a16:creationId xmlns:a16="http://schemas.microsoft.com/office/drawing/2014/main" id="{F27FE0C1-B7FA-49EB-B7E3-1453ABF40CE5}"/>
                  </a:ext>
                </a:extLst>
              </p14:cNvPr>
              <p14:cNvContentPartPr/>
              <p14:nvPr/>
            </p14:nvContentPartPr>
            <p14:xfrm>
              <a:off x="8447537" y="3408463"/>
              <a:ext cx="933120" cy="579960"/>
            </p14:xfrm>
          </p:contentPart>
        </mc:Choice>
        <mc:Fallback>
          <p:pic>
            <p:nvPicPr>
              <p:cNvPr id="206" name="Ink 205">
                <a:extLst>
                  <a:ext uri="{FF2B5EF4-FFF2-40B4-BE49-F238E27FC236}">
                    <a16:creationId xmlns:a16="http://schemas.microsoft.com/office/drawing/2014/main" id="{F27FE0C1-B7FA-49EB-B7E3-1453ABF40CE5}"/>
                  </a:ext>
                </a:extLst>
              </p:cNvPr>
              <p:cNvPicPr/>
              <p:nvPr/>
            </p:nvPicPr>
            <p:blipFill>
              <a:blip r:embed="rId71"/>
              <a:stretch>
                <a:fillRect/>
              </a:stretch>
            </p:blipFill>
            <p:spPr>
              <a:xfrm>
                <a:off x="8438537" y="3399463"/>
                <a:ext cx="950760" cy="597600"/>
              </a:xfrm>
              <a:prstGeom prst="rect">
                <a:avLst/>
              </a:prstGeom>
            </p:spPr>
          </p:pic>
        </mc:Fallback>
      </mc:AlternateContent>
      <mc:AlternateContent xmlns:mc="http://schemas.openxmlformats.org/markup-compatibility/2006">
        <mc:Choice xmlns:p14="http://schemas.microsoft.com/office/powerpoint/2010/main" Requires="p14">
          <p:contentPart p14:bwMode="auto" r:id="rId72">
            <p14:nvContentPartPr>
              <p14:cNvPr id="212" name="Ink 211">
                <a:extLst>
                  <a:ext uri="{FF2B5EF4-FFF2-40B4-BE49-F238E27FC236}">
                    <a16:creationId xmlns:a16="http://schemas.microsoft.com/office/drawing/2014/main" id="{D760524F-7837-499C-90C6-38C650E9732D}"/>
                  </a:ext>
                </a:extLst>
              </p14:cNvPr>
              <p14:cNvContentPartPr/>
              <p14:nvPr/>
            </p14:nvContentPartPr>
            <p14:xfrm>
              <a:off x="8918057" y="5041063"/>
              <a:ext cx="2402640" cy="770400"/>
            </p14:xfrm>
          </p:contentPart>
        </mc:Choice>
        <mc:Fallback>
          <p:pic>
            <p:nvPicPr>
              <p:cNvPr id="212" name="Ink 211">
                <a:extLst>
                  <a:ext uri="{FF2B5EF4-FFF2-40B4-BE49-F238E27FC236}">
                    <a16:creationId xmlns:a16="http://schemas.microsoft.com/office/drawing/2014/main" id="{D760524F-7837-499C-90C6-38C650E9732D}"/>
                  </a:ext>
                </a:extLst>
              </p:cNvPr>
              <p:cNvPicPr/>
              <p:nvPr/>
            </p:nvPicPr>
            <p:blipFill>
              <a:blip r:embed="rId73"/>
              <a:stretch>
                <a:fillRect/>
              </a:stretch>
            </p:blipFill>
            <p:spPr>
              <a:xfrm>
                <a:off x="8909057" y="5032063"/>
                <a:ext cx="2420280" cy="788040"/>
              </a:xfrm>
              <a:prstGeom prst="rect">
                <a:avLst/>
              </a:prstGeom>
            </p:spPr>
          </p:pic>
        </mc:Fallback>
      </mc:AlternateContent>
      <mc:AlternateContent xmlns:mc="http://schemas.openxmlformats.org/markup-compatibility/2006">
        <mc:Choice xmlns:p14="http://schemas.microsoft.com/office/powerpoint/2010/main" Requires="p14">
          <p:contentPart p14:bwMode="auto" r:id="rId74">
            <p14:nvContentPartPr>
              <p14:cNvPr id="215" name="Ink 214">
                <a:extLst>
                  <a:ext uri="{FF2B5EF4-FFF2-40B4-BE49-F238E27FC236}">
                    <a16:creationId xmlns:a16="http://schemas.microsoft.com/office/drawing/2014/main" id="{1E90E9BD-31AB-4AF1-A080-CC9A727BA586}"/>
                  </a:ext>
                </a:extLst>
              </p14:cNvPr>
              <p14:cNvContentPartPr/>
              <p14:nvPr/>
            </p14:nvContentPartPr>
            <p14:xfrm>
              <a:off x="10492337" y="6058783"/>
              <a:ext cx="725400" cy="444960"/>
            </p14:xfrm>
          </p:contentPart>
        </mc:Choice>
        <mc:Fallback>
          <p:pic>
            <p:nvPicPr>
              <p:cNvPr id="215" name="Ink 214">
                <a:extLst>
                  <a:ext uri="{FF2B5EF4-FFF2-40B4-BE49-F238E27FC236}">
                    <a16:creationId xmlns:a16="http://schemas.microsoft.com/office/drawing/2014/main" id="{1E90E9BD-31AB-4AF1-A080-CC9A727BA586}"/>
                  </a:ext>
                </a:extLst>
              </p:cNvPr>
              <p:cNvPicPr/>
              <p:nvPr/>
            </p:nvPicPr>
            <p:blipFill>
              <a:blip r:embed="rId75"/>
              <a:stretch>
                <a:fillRect/>
              </a:stretch>
            </p:blipFill>
            <p:spPr>
              <a:xfrm>
                <a:off x="10483337" y="6049783"/>
                <a:ext cx="743040" cy="462600"/>
              </a:xfrm>
              <a:prstGeom prst="rect">
                <a:avLst/>
              </a:prstGeom>
            </p:spPr>
          </p:pic>
        </mc:Fallback>
      </mc:AlternateContent>
    </p:spTree>
    <p:extLst>
      <p:ext uri="{BB962C8B-B14F-4D97-AF65-F5344CB8AC3E}">
        <p14:creationId xmlns:p14="http://schemas.microsoft.com/office/powerpoint/2010/main" val="2944824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FA8DA1-6EE0-47F4-A250-CAE8923E6049}"/>
              </a:ext>
            </a:extLst>
          </p:cNvPr>
          <p:cNvSpPr>
            <a:spLocks noGrp="1"/>
          </p:cNvSpPr>
          <p:nvPr>
            <p:ph type="title"/>
          </p:nvPr>
        </p:nvSpPr>
        <p:spPr/>
        <p:txBody>
          <a:bodyPr/>
          <a:lstStyle/>
          <a:p>
            <a:r>
              <a:rPr lang="en-IN" dirty="0"/>
              <a:t>Edit Distance</a:t>
            </a:r>
          </a:p>
        </p:txBody>
      </p:sp>
      <mc:AlternateContent xmlns:mc="http://schemas.openxmlformats.org/markup-compatibility/2006">
        <mc:Choice xmlns:p14="http://schemas.microsoft.com/office/powerpoint/2010/main" Requires="p14">
          <p:contentPart p14:bwMode="auto" r:id="rId2">
            <p14:nvContentPartPr>
              <p14:cNvPr id="63" name="Ink 62">
                <a:extLst>
                  <a:ext uri="{FF2B5EF4-FFF2-40B4-BE49-F238E27FC236}">
                    <a16:creationId xmlns:a16="http://schemas.microsoft.com/office/drawing/2014/main" id="{8DE00DEB-1CB1-41D4-91C0-0BE44986BCC1}"/>
                  </a:ext>
                </a:extLst>
              </p14:cNvPr>
              <p14:cNvContentPartPr/>
              <p14:nvPr/>
            </p14:nvContentPartPr>
            <p14:xfrm>
              <a:off x="194537" y="932383"/>
              <a:ext cx="8135640" cy="1415160"/>
            </p14:xfrm>
          </p:contentPart>
        </mc:Choice>
        <mc:Fallback>
          <p:pic>
            <p:nvPicPr>
              <p:cNvPr id="63" name="Ink 62">
                <a:extLst>
                  <a:ext uri="{FF2B5EF4-FFF2-40B4-BE49-F238E27FC236}">
                    <a16:creationId xmlns:a16="http://schemas.microsoft.com/office/drawing/2014/main" id="{8DE00DEB-1CB1-41D4-91C0-0BE44986BCC1}"/>
                  </a:ext>
                </a:extLst>
              </p:cNvPr>
              <p:cNvPicPr/>
              <p:nvPr/>
            </p:nvPicPr>
            <p:blipFill>
              <a:blip r:embed="rId3"/>
              <a:stretch>
                <a:fillRect/>
              </a:stretch>
            </p:blipFill>
            <p:spPr>
              <a:xfrm>
                <a:off x="185537" y="923383"/>
                <a:ext cx="8153280" cy="143280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64" name="Ink 63">
                <a:extLst>
                  <a:ext uri="{FF2B5EF4-FFF2-40B4-BE49-F238E27FC236}">
                    <a16:creationId xmlns:a16="http://schemas.microsoft.com/office/drawing/2014/main" id="{DA75F58C-6267-404B-A5A2-A611BA753CBC}"/>
                  </a:ext>
                </a:extLst>
              </p14:cNvPr>
              <p14:cNvContentPartPr/>
              <p14:nvPr/>
            </p14:nvContentPartPr>
            <p14:xfrm>
              <a:off x="656417" y="2908423"/>
              <a:ext cx="191160" cy="203400"/>
            </p14:xfrm>
          </p:contentPart>
        </mc:Choice>
        <mc:Fallback>
          <p:pic>
            <p:nvPicPr>
              <p:cNvPr id="64" name="Ink 63">
                <a:extLst>
                  <a:ext uri="{FF2B5EF4-FFF2-40B4-BE49-F238E27FC236}">
                    <a16:creationId xmlns:a16="http://schemas.microsoft.com/office/drawing/2014/main" id="{DA75F58C-6267-404B-A5A2-A611BA753CBC}"/>
                  </a:ext>
                </a:extLst>
              </p:cNvPr>
              <p:cNvPicPr/>
              <p:nvPr/>
            </p:nvPicPr>
            <p:blipFill>
              <a:blip r:embed="rId5"/>
              <a:stretch>
                <a:fillRect/>
              </a:stretch>
            </p:blipFill>
            <p:spPr>
              <a:xfrm>
                <a:off x="647417" y="2899423"/>
                <a:ext cx="208800" cy="2210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67" name="Ink 66">
                <a:extLst>
                  <a:ext uri="{FF2B5EF4-FFF2-40B4-BE49-F238E27FC236}">
                    <a16:creationId xmlns:a16="http://schemas.microsoft.com/office/drawing/2014/main" id="{C021052A-465C-42D4-8AF8-9DF3E1A8E312}"/>
                  </a:ext>
                </a:extLst>
              </p14:cNvPr>
              <p14:cNvContentPartPr/>
              <p14:nvPr/>
            </p14:nvContentPartPr>
            <p14:xfrm>
              <a:off x="640577" y="3171943"/>
              <a:ext cx="217800" cy="99360"/>
            </p14:xfrm>
          </p:contentPart>
        </mc:Choice>
        <mc:Fallback>
          <p:pic>
            <p:nvPicPr>
              <p:cNvPr id="67" name="Ink 66">
                <a:extLst>
                  <a:ext uri="{FF2B5EF4-FFF2-40B4-BE49-F238E27FC236}">
                    <a16:creationId xmlns:a16="http://schemas.microsoft.com/office/drawing/2014/main" id="{C021052A-465C-42D4-8AF8-9DF3E1A8E312}"/>
                  </a:ext>
                </a:extLst>
              </p:cNvPr>
              <p:cNvPicPr/>
              <p:nvPr/>
            </p:nvPicPr>
            <p:blipFill>
              <a:blip r:embed="rId7"/>
              <a:stretch>
                <a:fillRect/>
              </a:stretch>
            </p:blipFill>
            <p:spPr>
              <a:xfrm>
                <a:off x="631577" y="3162943"/>
                <a:ext cx="235440" cy="1170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71" name="Ink 70">
                <a:extLst>
                  <a:ext uri="{FF2B5EF4-FFF2-40B4-BE49-F238E27FC236}">
                    <a16:creationId xmlns:a16="http://schemas.microsoft.com/office/drawing/2014/main" id="{E42D1F15-84B7-4B06-8C98-46A1FF99CFEA}"/>
                  </a:ext>
                </a:extLst>
              </p14:cNvPr>
              <p14:cNvContentPartPr/>
              <p14:nvPr/>
            </p14:nvContentPartPr>
            <p14:xfrm>
              <a:off x="1229966" y="3293983"/>
              <a:ext cx="1339063" cy="496115"/>
            </p14:xfrm>
          </p:contentPart>
        </mc:Choice>
        <mc:Fallback>
          <p:pic>
            <p:nvPicPr>
              <p:cNvPr id="71" name="Ink 70">
                <a:extLst>
                  <a:ext uri="{FF2B5EF4-FFF2-40B4-BE49-F238E27FC236}">
                    <a16:creationId xmlns:a16="http://schemas.microsoft.com/office/drawing/2014/main" id="{E42D1F15-84B7-4B06-8C98-46A1FF99CFEA}"/>
                  </a:ext>
                </a:extLst>
              </p:cNvPr>
              <p:cNvPicPr/>
              <p:nvPr/>
            </p:nvPicPr>
            <p:blipFill>
              <a:blip r:embed="rId9"/>
              <a:stretch>
                <a:fillRect/>
              </a:stretch>
            </p:blipFill>
            <p:spPr>
              <a:xfrm>
                <a:off x="1220967" y="3284982"/>
                <a:ext cx="1356701" cy="513756"/>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72" name="Ink 71">
                <a:extLst>
                  <a:ext uri="{FF2B5EF4-FFF2-40B4-BE49-F238E27FC236}">
                    <a16:creationId xmlns:a16="http://schemas.microsoft.com/office/drawing/2014/main" id="{67ECF77C-1308-4961-A8B6-5B0EBCE1F78D}"/>
                  </a:ext>
                </a:extLst>
              </p14:cNvPr>
              <p14:cNvContentPartPr/>
              <p14:nvPr/>
            </p14:nvContentPartPr>
            <p14:xfrm>
              <a:off x="2332217" y="3316303"/>
              <a:ext cx="200520" cy="187560"/>
            </p14:xfrm>
          </p:contentPart>
        </mc:Choice>
        <mc:Fallback>
          <p:pic>
            <p:nvPicPr>
              <p:cNvPr id="72" name="Ink 71">
                <a:extLst>
                  <a:ext uri="{FF2B5EF4-FFF2-40B4-BE49-F238E27FC236}">
                    <a16:creationId xmlns:a16="http://schemas.microsoft.com/office/drawing/2014/main" id="{67ECF77C-1308-4961-A8B6-5B0EBCE1F78D}"/>
                  </a:ext>
                </a:extLst>
              </p:cNvPr>
              <p:cNvPicPr/>
              <p:nvPr/>
            </p:nvPicPr>
            <p:blipFill>
              <a:blip r:embed="rId11"/>
              <a:stretch>
                <a:fillRect/>
              </a:stretch>
            </p:blipFill>
            <p:spPr>
              <a:xfrm>
                <a:off x="2296217" y="3244303"/>
                <a:ext cx="272160" cy="3312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73" name="Ink 72">
                <a:extLst>
                  <a:ext uri="{FF2B5EF4-FFF2-40B4-BE49-F238E27FC236}">
                    <a16:creationId xmlns:a16="http://schemas.microsoft.com/office/drawing/2014/main" id="{072EDB24-C45F-44E8-8B14-F92CF993F380}"/>
                  </a:ext>
                </a:extLst>
              </p14:cNvPr>
              <p14:cNvContentPartPr/>
              <p14:nvPr/>
            </p14:nvContentPartPr>
            <p14:xfrm>
              <a:off x="2375057" y="3655063"/>
              <a:ext cx="184320" cy="80280"/>
            </p14:xfrm>
          </p:contentPart>
        </mc:Choice>
        <mc:Fallback>
          <p:pic>
            <p:nvPicPr>
              <p:cNvPr id="73" name="Ink 72">
                <a:extLst>
                  <a:ext uri="{FF2B5EF4-FFF2-40B4-BE49-F238E27FC236}">
                    <a16:creationId xmlns:a16="http://schemas.microsoft.com/office/drawing/2014/main" id="{072EDB24-C45F-44E8-8B14-F92CF993F380}"/>
                  </a:ext>
                </a:extLst>
              </p:cNvPr>
              <p:cNvPicPr/>
              <p:nvPr/>
            </p:nvPicPr>
            <p:blipFill>
              <a:blip r:embed="rId13"/>
              <a:stretch>
                <a:fillRect/>
              </a:stretch>
            </p:blipFill>
            <p:spPr>
              <a:xfrm>
                <a:off x="2339057" y="3583063"/>
                <a:ext cx="255960" cy="22392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80" name="Ink 79">
                <a:extLst>
                  <a:ext uri="{FF2B5EF4-FFF2-40B4-BE49-F238E27FC236}">
                    <a16:creationId xmlns:a16="http://schemas.microsoft.com/office/drawing/2014/main" id="{FE445746-9971-4C54-8938-3F8E6C1407FA}"/>
                  </a:ext>
                </a:extLst>
              </p14:cNvPr>
              <p14:cNvContentPartPr/>
              <p14:nvPr/>
            </p14:nvContentPartPr>
            <p14:xfrm>
              <a:off x="1147457" y="2868823"/>
              <a:ext cx="1803240" cy="750960"/>
            </p14:xfrm>
          </p:contentPart>
        </mc:Choice>
        <mc:Fallback>
          <p:pic>
            <p:nvPicPr>
              <p:cNvPr id="80" name="Ink 79">
                <a:extLst>
                  <a:ext uri="{FF2B5EF4-FFF2-40B4-BE49-F238E27FC236}">
                    <a16:creationId xmlns:a16="http://schemas.microsoft.com/office/drawing/2014/main" id="{FE445746-9971-4C54-8938-3F8E6C1407FA}"/>
                  </a:ext>
                </a:extLst>
              </p:cNvPr>
              <p:cNvPicPr/>
              <p:nvPr/>
            </p:nvPicPr>
            <p:blipFill>
              <a:blip r:embed="rId15"/>
              <a:stretch>
                <a:fillRect/>
              </a:stretch>
            </p:blipFill>
            <p:spPr>
              <a:xfrm>
                <a:off x="1138457" y="2859823"/>
                <a:ext cx="1820880" cy="76860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17" name="Ink 116">
                <a:extLst>
                  <a:ext uri="{FF2B5EF4-FFF2-40B4-BE49-F238E27FC236}">
                    <a16:creationId xmlns:a16="http://schemas.microsoft.com/office/drawing/2014/main" id="{04486ED6-C321-4E87-8437-D11AEF38ACF3}"/>
                  </a:ext>
                </a:extLst>
              </p14:cNvPr>
              <p14:cNvContentPartPr/>
              <p14:nvPr/>
            </p14:nvContentPartPr>
            <p14:xfrm>
              <a:off x="4076417" y="2883223"/>
              <a:ext cx="4121280" cy="594720"/>
            </p14:xfrm>
          </p:contentPart>
        </mc:Choice>
        <mc:Fallback>
          <p:pic>
            <p:nvPicPr>
              <p:cNvPr id="117" name="Ink 116">
                <a:extLst>
                  <a:ext uri="{FF2B5EF4-FFF2-40B4-BE49-F238E27FC236}">
                    <a16:creationId xmlns:a16="http://schemas.microsoft.com/office/drawing/2014/main" id="{04486ED6-C321-4E87-8437-D11AEF38ACF3}"/>
                  </a:ext>
                </a:extLst>
              </p:cNvPr>
              <p:cNvPicPr/>
              <p:nvPr/>
            </p:nvPicPr>
            <p:blipFill>
              <a:blip r:embed="rId17"/>
              <a:stretch>
                <a:fillRect/>
              </a:stretch>
            </p:blipFill>
            <p:spPr>
              <a:xfrm>
                <a:off x="4067417" y="2874228"/>
                <a:ext cx="4138920" cy="612349"/>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20" name="Ink 119">
                <a:extLst>
                  <a:ext uri="{FF2B5EF4-FFF2-40B4-BE49-F238E27FC236}">
                    <a16:creationId xmlns:a16="http://schemas.microsoft.com/office/drawing/2014/main" id="{85C49DDB-9739-45DE-BC15-30DC83693CC3}"/>
                  </a:ext>
                </a:extLst>
              </p14:cNvPr>
              <p14:cNvContentPartPr/>
              <p14:nvPr/>
            </p14:nvContentPartPr>
            <p14:xfrm>
              <a:off x="606377" y="4439143"/>
              <a:ext cx="201600" cy="303120"/>
            </p14:xfrm>
          </p:contentPart>
        </mc:Choice>
        <mc:Fallback>
          <p:pic>
            <p:nvPicPr>
              <p:cNvPr id="120" name="Ink 119">
                <a:extLst>
                  <a:ext uri="{FF2B5EF4-FFF2-40B4-BE49-F238E27FC236}">
                    <a16:creationId xmlns:a16="http://schemas.microsoft.com/office/drawing/2014/main" id="{85C49DDB-9739-45DE-BC15-30DC83693CC3}"/>
                  </a:ext>
                </a:extLst>
              </p:cNvPr>
              <p:cNvPicPr/>
              <p:nvPr/>
            </p:nvPicPr>
            <p:blipFill>
              <a:blip r:embed="rId19"/>
              <a:stretch>
                <a:fillRect/>
              </a:stretch>
            </p:blipFill>
            <p:spPr>
              <a:xfrm>
                <a:off x="597377" y="4430143"/>
                <a:ext cx="219240" cy="32076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129" name="Ink 128">
                <a:extLst>
                  <a:ext uri="{FF2B5EF4-FFF2-40B4-BE49-F238E27FC236}">
                    <a16:creationId xmlns:a16="http://schemas.microsoft.com/office/drawing/2014/main" id="{EBAC50B9-4B0B-45A3-A620-51439232683D}"/>
                  </a:ext>
                </a:extLst>
              </p14:cNvPr>
              <p14:cNvContentPartPr/>
              <p14:nvPr/>
            </p14:nvContentPartPr>
            <p14:xfrm>
              <a:off x="1239703" y="4812428"/>
              <a:ext cx="1339063" cy="496115"/>
            </p14:xfrm>
          </p:contentPart>
        </mc:Choice>
        <mc:Fallback>
          <p:pic>
            <p:nvPicPr>
              <p:cNvPr id="129" name="Ink 128">
                <a:extLst>
                  <a:ext uri="{FF2B5EF4-FFF2-40B4-BE49-F238E27FC236}">
                    <a16:creationId xmlns:a16="http://schemas.microsoft.com/office/drawing/2014/main" id="{EBAC50B9-4B0B-45A3-A620-51439232683D}"/>
                  </a:ext>
                </a:extLst>
              </p:cNvPr>
              <p:cNvPicPr/>
              <p:nvPr/>
            </p:nvPicPr>
            <p:blipFill>
              <a:blip r:embed="rId9"/>
              <a:stretch>
                <a:fillRect/>
              </a:stretch>
            </p:blipFill>
            <p:spPr>
              <a:xfrm>
                <a:off x="1230704" y="4803427"/>
                <a:ext cx="1356701" cy="513756"/>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134" name="Ink 133">
                <a:extLst>
                  <a:ext uri="{FF2B5EF4-FFF2-40B4-BE49-F238E27FC236}">
                    <a16:creationId xmlns:a16="http://schemas.microsoft.com/office/drawing/2014/main" id="{C9B34312-207B-4AA3-8D82-DDA4EE87743B}"/>
                  </a:ext>
                </a:extLst>
              </p14:cNvPr>
              <p14:cNvContentPartPr/>
              <p14:nvPr/>
            </p14:nvContentPartPr>
            <p14:xfrm>
              <a:off x="2588537" y="4825063"/>
              <a:ext cx="267120" cy="162000"/>
            </p14:xfrm>
          </p:contentPart>
        </mc:Choice>
        <mc:Fallback>
          <p:pic>
            <p:nvPicPr>
              <p:cNvPr id="134" name="Ink 133">
                <a:extLst>
                  <a:ext uri="{FF2B5EF4-FFF2-40B4-BE49-F238E27FC236}">
                    <a16:creationId xmlns:a16="http://schemas.microsoft.com/office/drawing/2014/main" id="{C9B34312-207B-4AA3-8D82-DDA4EE87743B}"/>
                  </a:ext>
                </a:extLst>
              </p:cNvPr>
              <p:cNvPicPr/>
              <p:nvPr/>
            </p:nvPicPr>
            <p:blipFill>
              <a:blip r:embed="rId22"/>
              <a:stretch>
                <a:fillRect/>
              </a:stretch>
            </p:blipFill>
            <p:spPr>
              <a:xfrm>
                <a:off x="2552537" y="4753063"/>
                <a:ext cx="338760" cy="30564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135" name="Ink 134">
                <a:extLst>
                  <a:ext uri="{FF2B5EF4-FFF2-40B4-BE49-F238E27FC236}">
                    <a16:creationId xmlns:a16="http://schemas.microsoft.com/office/drawing/2014/main" id="{4BA125AA-428C-4985-8919-43FEBF19EBFD}"/>
                  </a:ext>
                </a:extLst>
              </p14:cNvPr>
              <p14:cNvContentPartPr/>
              <p14:nvPr/>
            </p14:nvContentPartPr>
            <p14:xfrm>
              <a:off x="2352017" y="5167783"/>
              <a:ext cx="226080" cy="123120"/>
            </p14:xfrm>
          </p:contentPart>
        </mc:Choice>
        <mc:Fallback>
          <p:pic>
            <p:nvPicPr>
              <p:cNvPr id="135" name="Ink 134">
                <a:extLst>
                  <a:ext uri="{FF2B5EF4-FFF2-40B4-BE49-F238E27FC236}">
                    <a16:creationId xmlns:a16="http://schemas.microsoft.com/office/drawing/2014/main" id="{4BA125AA-428C-4985-8919-43FEBF19EBFD}"/>
                  </a:ext>
                </a:extLst>
              </p:cNvPr>
              <p:cNvPicPr/>
              <p:nvPr/>
            </p:nvPicPr>
            <p:blipFill>
              <a:blip r:embed="rId24"/>
              <a:stretch>
                <a:fillRect/>
              </a:stretch>
            </p:blipFill>
            <p:spPr>
              <a:xfrm>
                <a:off x="2316017" y="5095783"/>
                <a:ext cx="297720" cy="26676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138" name="Ink 137">
                <a:extLst>
                  <a:ext uri="{FF2B5EF4-FFF2-40B4-BE49-F238E27FC236}">
                    <a16:creationId xmlns:a16="http://schemas.microsoft.com/office/drawing/2014/main" id="{DF213AA7-82E4-47A8-AEC5-5573DE14E82F}"/>
                  </a:ext>
                </a:extLst>
              </p14:cNvPr>
              <p14:cNvContentPartPr/>
              <p14:nvPr/>
            </p14:nvContentPartPr>
            <p14:xfrm>
              <a:off x="4159577" y="4661983"/>
              <a:ext cx="1105560" cy="249840"/>
            </p14:xfrm>
          </p:contentPart>
        </mc:Choice>
        <mc:Fallback>
          <p:pic>
            <p:nvPicPr>
              <p:cNvPr id="138" name="Ink 137">
                <a:extLst>
                  <a:ext uri="{FF2B5EF4-FFF2-40B4-BE49-F238E27FC236}">
                    <a16:creationId xmlns:a16="http://schemas.microsoft.com/office/drawing/2014/main" id="{DF213AA7-82E4-47A8-AEC5-5573DE14E82F}"/>
                  </a:ext>
                </a:extLst>
              </p:cNvPr>
              <p:cNvPicPr/>
              <p:nvPr/>
            </p:nvPicPr>
            <p:blipFill>
              <a:blip r:embed="rId26"/>
              <a:stretch>
                <a:fillRect/>
              </a:stretch>
            </p:blipFill>
            <p:spPr>
              <a:xfrm>
                <a:off x="4150577" y="4652983"/>
                <a:ext cx="1123200" cy="26748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139" name="Ink 138">
                <a:extLst>
                  <a:ext uri="{FF2B5EF4-FFF2-40B4-BE49-F238E27FC236}">
                    <a16:creationId xmlns:a16="http://schemas.microsoft.com/office/drawing/2014/main" id="{9CFF23F7-6BC2-443B-B368-DBAD4E1E2784}"/>
                  </a:ext>
                </a:extLst>
              </p14:cNvPr>
              <p14:cNvContentPartPr/>
              <p14:nvPr/>
            </p14:nvContentPartPr>
            <p14:xfrm>
              <a:off x="5565377" y="4664863"/>
              <a:ext cx="210240" cy="213840"/>
            </p14:xfrm>
          </p:contentPart>
        </mc:Choice>
        <mc:Fallback>
          <p:pic>
            <p:nvPicPr>
              <p:cNvPr id="139" name="Ink 138">
                <a:extLst>
                  <a:ext uri="{FF2B5EF4-FFF2-40B4-BE49-F238E27FC236}">
                    <a16:creationId xmlns:a16="http://schemas.microsoft.com/office/drawing/2014/main" id="{9CFF23F7-6BC2-443B-B368-DBAD4E1E2784}"/>
                  </a:ext>
                </a:extLst>
              </p:cNvPr>
              <p:cNvPicPr/>
              <p:nvPr/>
            </p:nvPicPr>
            <p:blipFill>
              <a:blip r:embed="rId28"/>
              <a:stretch>
                <a:fillRect/>
              </a:stretch>
            </p:blipFill>
            <p:spPr>
              <a:xfrm>
                <a:off x="5556377" y="4655863"/>
                <a:ext cx="227880" cy="23148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142" name="Ink 141">
                <a:extLst>
                  <a:ext uri="{FF2B5EF4-FFF2-40B4-BE49-F238E27FC236}">
                    <a16:creationId xmlns:a16="http://schemas.microsoft.com/office/drawing/2014/main" id="{7D26BD9F-DCCB-4C9E-A9B5-B5CB2B283282}"/>
                  </a:ext>
                </a:extLst>
              </p14:cNvPr>
              <p14:cNvContentPartPr/>
              <p14:nvPr/>
            </p14:nvContentPartPr>
            <p14:xfrm>
              <a:off x="5984417" y="4681783"/>
              <a:ext cx="214560" cy="281160"/>
            </p14:xfrm>
          </p:contentPart>
        </mc:Choice>
        <mc:Fallback>
          <p:pic>
            <p:nvPicPr>
              <p:cNvPr id="142" name="Ink 141">
                <a:extLst>
                  <a:ext uri="{FF2B5EF4-FFF2-40B4-BE49-F238E27FC236}">
                    <a16:creationId xmlns:a16="http://schemas.microsoft.com/office/drawing/2014/main" id="{7D26BD9F-DCCB-4C9E-A9B5-B5CB2B283282}"/>
                  </a:ext>
                </a:extLst>
              </p:cNvPr>
              <p:cNvPicPr/>
              <p:nvPr/>
            </p:nvPicPr>
            <p:blipFill>
              <a:blip r:embed="rId30"/>
              <a:stretch>
                <a:fillRect/>
              </a:stretch>
            </p:blipFill>
            <p:spPr>
              <a:xfrm>
                <a:off x="5975417" y="4672783"/>
                <a:ext cx="232200" cy="29880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158" name="Ink 157">
                <a:extLst>
                  <a:ext uri="{FF2B5EF4-FFF2-40B4-BE49-F238E27FC236}">
                    <a16:creationId xmlns:a16="http://schemas.microsoft.com/office/drawing/2014/main" id="{07F5B71A-62A7-468D-ADC7-D0C847128576}"/>
                  </a:ext>
                </a:extLst>
              </p14:cNvPr>
              <p14:cNvContentPartPr/>
              <p14:nvPr/>
            </p14:nvContentPartPr>
            <p14:xfrm>
              <a:off x="1234217" y="4272463"/>
              <a:ext cx="1683720" cy="1077120"/>
            </p14:xfrm>
          </p:contentPart>
        </mc:Choice>
        <mc:Fallback>
          <p:pic>
            <p:nvPicPr>
              <p:cNvPr id="158" name="Ink 157">
                <a:extLst>
                  <a:ext uri="{FF2B5EF4-FFF2-40B4-BE49-F238E27FC236}">
                    <a16:creationId xmlns:a16="http://schemas.microsoft.com/office/drawing/2014/main" id="{07F5B71A-62A7-468D-ADC7-D0C847128576}"/>
                  </a:ext>
                </a:extLst>
              </p:cNvPr>
              <p:cNvPicPr/>
              <p:nvPr/>
            </p:nvPicPr>
            <p:blipFill>
              <a:blip r:embed="rId32"/>
              <a:stretch>
                <a:fillRect/>
              </a:stretch>
            </p:blipFill>
            <p:spPr>
              <a:xfrm>
                <a:off x="1225217" y="4263463"/>
                <a:ext cx="1701360" cy="109476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161" name="Ink 160">
                <a:extLst>
                  <a:ext uri="{FF2B5EF4-FFF2-40B4-BE49-F238E27FC236}">
                    <a16:creationId xmlns:a16="http://schemas.microsoft.com/office/drawing/2014/main" id="{D265A140-A209-4EDF-98E4-FAF204F70240}"/>
                  </a:ext>
                </a:extLst>
              </p14:cNvPr>
              <p14:cNvContentPartPr/>
              <p14:nvPr/>
            </p14:nvContentPartPr>
            <p14:xfrm>
              <a:off x="6466097" y="4381543"/>
              <a:ext cx="1708560" cy="541800"/>
            </p14:xfrm>
          </p:contentPart>
        </mc:Choice>
        <mc:Fallback>
          <p:pic>
            <p:nvPicPr>
              <p:cNvPr id="161" name="Ink 160">
                <a:extLst>
                  <a:ext uri="{FF2B5EF4-FFF2-40B4-BE49-F238E27FC236}">
                    <a16:creationId xmlns:a16="http://schemas.microsoft.com/office/drawing/2014/main" id="{D265A140-A209-4EDF-98E4-FAF204F70240}"/>
                  </a:ext>
                </a:extLst>
              </p:cNvPr>
              <p:cNvPicPr/>
              <p:nvPr/>
            </p:nvPicPr>
            <p:blipFill>
              <a:blip r:embed="rId34"/>
              <a:stretch>
                <a:fillRect/>
              </a:stretch>
            </p:blipFill>
            <p:spPr>
              <a:xfrm>
                <a:off x="6457097" y="4372543"/>
                <a:ext cx="1726200" cy="55944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174" name="Ink 173">
                <a:extLst>
                  <a:ext uri="{FF2B5EF4-FFF2-40B4-BE49-F238E27FC236}">
                    <a16:creationId xmlns:a16="http://schemas.microsoft.com/office/drawing/2014/main" id="{8F61058B-CEDA-4098-AA0E-E2BD86531BC6}"/>
                  </a:ext>
                </a:extLst>
              </p14:cNvPr>
              <p14:cNvContentPartPr/>
              <p14:nvPr/>
            </p14:nvContentPartPr>
            <p14:xfrm>
              <a:off x="513497" y="5786263"/>
              <a:ext cx="202320" cy="272160"/>
            </p14:xfrm>
          </p:contentPart>
        </mc:Choice>
        <mc:Fallback>
          <p:pic>
            <p:nvPicPr>
              <p:cNvPr id="174" name="Ink 173">
                <a:extLst>
                  <a:ext uri="{FF2B5EF4-FFF2-40B4-BE49-F238E27FC236}">
                    <a16:creationId xmlns:a16="http://schemas.microsoft.com/office/drawing/2014/main" id="{8F61058B-CEDA-4098-AA0E-E2BD86531BC6}"/>
                  </a:ext>
                </a:extLst>
              </p:cNvPr>
              <p:cNvPicPr/>
              <p:nvPr/>
            </p:nvPicPr>
            <p:blipFill>
              <a:blip r:embed="rId36"/>
              <a:stretch>
                <a:fillRect/>
              </a:stretch>
            </p:blipFill>
            <p:spPr>
              <a:xfrm>
                <a:off x="504497" y="5777263"/>
                <a:ext cx="219960" cy="28980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175" name="Ink 174">
                <a:extLst>
                  <a:ext uri="{FF2B5EF4-FFF2-40B4-BE49-F238E27FC236}">
                    <a16:creationId xmlns:a16="http://schemas.microsoft.com/office/drawing/2014/main" id="{322E8965-4F5F-4E0A-970F-990A7B689D3C}"/>
                  </a:ext>
                </a:extLst>
              </p14:cNvPr>
              <p14:cNvContentPartPr/>
              <p14:nvPr/>
            </p14:nvContentPartPr>
            <p14:xfrm>
              <a:off x="418097" y="6035383"/>
              <a:ext cx="407520" cy="119880"/>
            </p14:xfrm>
          </p:contentPart>
        </mc:Choice>
        <mc:Fallback>
          <p:pic>
            <p:nvPicPr>
              <p:cNvPr id="175" name="Ink 174">
                <a:extLst>
                  <a:ext uri="{FF2B5EF4-FFF2-40B4-BE49-F238E27FC236}">
                    <a16:creationId xmlns:a16="http://schemas.microsoft.com/office/drawing/2014/main" id="{322E8965-4F5F-4E0A-970F-990A7B689D3C}"/>
                  </a:ext>
                </a:extLst>
              </p:cNvPr>
              <p:cNvPicPr/>
              <p:nvPr/>
            </p:nvPicPr>
            <p:blipFill>
              <a:blip r:embed="rId38"/>
              <a:stretch>
                <a:fillRect/>
              </a:stretch>
            </p:blipFill>
            <p:spPr>
              <a:xfrm>
                <a:off x="409097" y="6026383"/>
                <a:ext cx="425160" cy="13752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176" name="Ink 175">
                <a:extLst>
                  <a:ext uri="{FF2B5EF4-FFF2-40B4-BE49-F238E27FC236}">
                    <a16:creationId xmlns:a16="http://schemas.microsoft.com/office/drawing/2014/main" id="{B43945EC-F36A-439C-8009-8593BD667995}"/>
                  </a:ext>
                </a:extLst>
              </p14:cNvPr>
              <p14:cNvContentPartPr/>
              <p14:nvPr/>
            </p14:nvContentPartPr>
            <p14:xfrm>
              <a:off x="422777" y="6102343"/>
              <a:ext cx="484920" cy="132120"/>
            </p14:xfrm>
          </p:contentPart>
        </mc:Choice>
        <mc:Fallback>
          <p:pic>
            <p:nvPicPr>
              <p:cNvPr id="176" name="Ink 175">
                <a:extLst>
                  <a:ext uri="{FF2B5EF4-FFF2-40B4-BE49-F238E27FC236}">
                    <a16:creationId xmlns:a16="http://schemas.microsoft.com/office/drawing/2014/main" id="{B43945EC-F36A-439C-8009-8593BD667995}"/>
                  </a:ext>
                </a:extLst>
              </p:cNvPr>
              <p:cNvPicPr/>
              <p:nvPr/>
            </p:nvPicPr>
            <p:blipFill>
              <a:blip r:embed="rId40"/>
              <a:stretch>
                <a:fillRect/>
              </a:stretch>
            </p:blipFill>
            <p:spPr>
              <a:xfrm>
                <a:off x="413777" y="6093343"/>
                <a:ext cx="502560" cy="14976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185" name="Ink 184">
                <a:extLst>
                  <a:ext uri="{FF2B5EF4-FFF2-40B4-BE49-F238E27FC236}">
                    <a16:creationId xmlns:a16="http://schemas.microsoft.com/office/drawing/2014/main" id="{61DDDCCA-5660-4C94-A51E-7482298B952B}"/>
                  </a:ext>
                </a:extLst>
              </p14:cNvPr>
              <p14:cNvContentPartPr/>
              <p14:nvPr/>
            </p14:nvContentPartPr>
            <p14:xfrm>
              <a:off x="1303697" y="5720023"/>
              <a:ext cx="1462320" cy="362880"/>
            </p14:xfrm>
          </p:contentPart>
        </mc:Choice>
        <mc:Fallback>
          <p:pic>
            <p:nvPicPr>
              <p:cNvPr id="185" name="Ink 184">
                <a:extLst>
                  <a:ext uri="{FF2B5EF4-FFF2-40B4-BE49-F238E27FC236}">
                    <a16:creationId xmlns:a16="http://schemas.microsoft.com/office/drawing/2014/main" id="{61DDDCCA-5660-4C94-A51E-7482298B952B}"/>
                  </a:ext>
                </a:extLst>
              </p:cNvPr>
              <p:cNvPicPr/>
              <p:nvPr/>
            </p:nvPicPr>
            <p:blipFill>
              <a:blip r:embed="rId42"/>
              <a:stretch>
                <a:fillRect/>
              </a:stretch>
            </p:blipFill>
            <p:spPr>
              <a:xfrm>
                <a:off x="1294697" y="5711023"/>
                <a:ext cx="1479960" cy="38052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186" name="Ink 185">
                <a:extLst>
                  <a:ext uri="{FF2B5EF4-FFF2-40B4-BE49-F238E27FC236}">
                    <a16:creationId xmlns:a16="http://schemas.microsoft.com/office/drawing/2014/main" id="{95484196-4C10-40AC-95F7-2DCBF5BCEAD2}"/>
                  </a:ext>
                </a:extLst>
              </p14:cNvPr>
              <p14:cNvContentPartPr/>
              <p14:nvPr/>
            </p14:nvContentPartPr>
            <p14:xfrm>
              <a:off x="3145852" y="5745891"/>
              <a:ext cx="1289520" cy="494280"/>
            </p14:xfrm>
          </p:contentPart>
        </mc:Choice>
        <mc:Fallback>
          <p:pic>
            <p:nvPicPr>
              <p:cNvPr id="186" name="Ink 185">
                <a:extLst>
                  <a:ext uri="{FF2B5EF4-FFF2-40B4-BE49-F238E27FC236}">
                    <a16:creationId xmlns:a16="http://schemas.microsoft.com/office/drawing/2014/main" id="{95484196-4C10-40AC-95F7-2DCBF5BCEAD2}"/>
                  </a:ext>
                </a:extLst>
              </p:cNvPr>
              <p:cNvPicPr/>
              <p:nvPr/>
            </p:nvPicPr>
            <p:blipFill>
              <a:blip r:embed="rId44"/>
              <a:stretch>
                <a:fillRect/>
              </a:stretch>
            </p:blipFill>
            <p:spPr>
              <a:xfrm>
                <a:off x="3136852" y="5736891"/>
                <a:ext cx="1307160" cy="51192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193" name="Ink 192">
                <a:extLst>
                  <a:ext uri="{FF2B5EF4-FFF2-40B4-BE49-F238E27FC236}">
                    <a16:creationId xmlns:a16="http://schemas.microsoft.com/office/drawing/2014/main" id="{76FFA915-DEFE-4880-8836-BB23EEE4C5CE}"/>
                  </a:ext>
                </a:extLst>
              </p14:cNvPr>
              <p14:cNvContentPartPr/>
              <p14:nvPr/>
            </p14:nvContentPartPr>
            <p14:xfrm>
              <a:off x="4218977" y="5687623"/>
              <a:ext cx="388440" cy="293760"/>
            </p14:xfrm>
          </p:contentPart>
        </mc:Choice>
        <mc:Fallback>
          <p:pic>
            <p:nvPicPr>
              <p:cNvPr id="193" name="Ink 192">
                <a:extLst>
                  <a:ext uri="{FF2B5EF4-FFF2-40B4-BE49-F238E27FC236}">
                    <a16:creationId xmlns:a16="http://schemas.microsoft.com/office/drawing/2014/main" id="{76FFA915-DEFE-4880-8836-BB23EEE4C5CE}"/>
                  </a:ext>
                </a:extLst>
              </p:cNvPr>
              <p:cNvPicPr/>
              <p:nvPr/>
            </p:nvPicPr>
            <p:blipFill>
              <a:blip r:embed="rId46"/>
              <a:stretch>
                <a:fillRect/>
              </a:stretch>
            </p:blipFill>
            <p:spPr>
              <a:xfrm>
                <a:off x="4209977" y="5678623"/>
                <a:ext cx="406080" cy="31140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196" name="Ink 195">
                <a:extLst>
                  <a:ext uri="{FF2B5EF4-FFF2-40B4-BE49-F238E27FC236}">
                    <a16:creationId xmlns:a16="http://schemas.microsoft.com/office/drawing/2014/main" id="{D46DB747-9C5E-404D-B336-D8CF51D9E5C0}"/>
                  </a:ext>
                </a:extLst>
              </p14:cNvPr>
              <p14:cNvContentPartPr/>
              <p14:nvPr/>
            </p14:nvContentPartPr>
            <p14:xfrm>
              <a:off x="5167937" y="5861863"/>
              <a:ext cx="1020240" cy="262440"/>
            </p14:xfrm>
          </p:contentPart>
        </mc:Choice>
        <mc:Fallback>
          <p:pic>
            <p:nvPicPr>
              <p:cNvPr id="196" name="Ink 195">
                <a:extLst>
                  <a:ext uri="{FF2B5EF4-FFF2-40B4-BE49-F238E27FC236}">
                    <a16:creationId xmlns:a16="http://schemas.microsoft.com/office/drawing/2014/main" id="{D46DB747-9C5E-404D-B336-D8CF51D9E5C0}"/>
                  </a:ext>
                </a:extLst>
              </p:cNvPr>
              <p:cNvPicPr/>
              <p:nvPr/>
            </p:nvPicPr>
            <p:blipFill>
              <a:blip r:embed="rId48"/>
              <a:stretch>
                <a:fillRect/>
              </a:stretch>
            </p:blipFill>
            <p:spPr>
              <a:xfrm>
                <a:off x="5158937" y="5852863"/>
                <a:ext cx="1037880" cy="280080"/>
              </a:xfrm>
              <a:prstGeom prst="rect">
                <a:avLst/>
              </a:prstGeom>
            </p:spPr>
          </p:pic>
        </mc:Fallback>
      </mc:AlternateContent>
      <mc:AlternateContent xmlns:mc="http://schemas.openxmlformats.org/markup-compatibility/2006">
        <mc:Choice xmlns:p14="http://schemas.microsoft.com/office/powerpoint/2010/main" Requires="p14">
          <p:contentPart p14:bwMode="auto" r:id="rId49">
            <p14:nvContentPartPr>
              <p14:cNvPr id="197" name="Ink 196">
                <a:extLst>
                  <a:ext uri="{FF2B5EF4-FFF2-40B4-BE49-F238E27FC236}">
                    <a16:creationId xmlns:a16="http://schemas.microsoft.com/office/drawing/2014/main" id="{3DEC3158-67EC-4804-8862-EF67F3A72F21}"/>
                  </a:ext>
                </a:extLst>
              </p14:cNvPr>
              <p14:cNvContentPartPr/>
              <p14:nvPr/>
            </p14:nvContentPartPr>
            <p14:xfrm>
              <a:off x="6328217" y="5854663"/>
              <a:ext cx="183600" cy="197280"/>
            </p14:xfrm>
          </p:contentPart>
        </mc:Choice>
        <mc:Fallback>
          <p:pic>
            <p:nvPicPr>
              <p:cNvPr id="197" name="Ink 196">
                <a:extLst>
                  <a:ext uri="{FF2B5EF4-FFF2-40B4-BE49-F238E27FC236}">
                    <a16:creationId xmlns:a16="http://schemas.microsoft.com/office/drawing/2014/main" id="{3DEC3158-67EC-4804-8862-EF67F3A72F21}"/>
                  </a:ext>
                </a:extLst>
              </p:cNvPr>
              <p:cNvPicPr/>
              <p:nvPr/>
            </p:nvPicPr>
            <p:blipFill>
              <a:blip r:embed="rId50"/>
              <a:stretch>
                <a:fillRect/>
              </a:stretch>
            </p:blipFill>
            <p:spPr>
              <a:xfrm>
                <a:off x="6319217" y="5845663"/>
                <a:ext cx="201240" cy="214920"/>
              </a:xfrm>
              <a:prstGeom prst="rect">
                <a:avLst/>
              </a:prstGeom>
            </p:spPr>
          </p:pic>
        </mc:Fallback>
      </mc:AlternateContent>
      <mc:AlternateContent xmlns:mc="http://schemas.openxmlformats.org/markup-compatibility/2006">
        <mc:Choice xmlns:p14="http://schemas.microsoft.com/office/powerpoint/2010/main" Requires="p14">
          <p:contentPart p14:bwMode="auto" r:id="rId51">
            <p14:nvContentPartPr>
              <p14:cNvPr id="200" name="Ink 199">
                <a:extLst>
                  <a:ext uri="{FF2B5EF4-FFF2-40B4-BE49-F238E27FC236}">
                    <a16:creationId xmlns:a16="http://schemas.microsoft.com/office/drawing/2014/main" id="{6ECD101C-C02B-40EC-B673-CD3DA0678488}"/>
                  </a:ext>
                </a:extLst>
              </p14:cNvPr>
              <p14:cNvContentPartPr/>
              <p14:nvPr/>
            </p14:nvContentPartPr>
            <p14:xfrm>
              <a:off x="6656537" y="5891383"/>
              <a:ext cx="167760" cy="197280"/>
            </p14:xfrm>
          </p:contentPart>
        </mc:Choice>
        <mc:Fallback>
          <p:pic>
            <p:nvPicPr>
              <p:cNvPr id="200" name="Ink 199">
                <a:extLst>
                  <a:ext uri="{FF2B5EF4-FFF2-40B4-BE49-F238E27FC236}">
                    <a16:creationId xmlns:a16="http://schemas.microsoft.com/office/drawing/2014/main" id="{6ECD101C-C02B-40EC-B673-CD3DA0678488}"/>
                  </a:ext>
                </a:extLst>
              </p:cNvPr>
              <p:cNvPicPr/>
              <p:nvPr/>
            </p:nvPicPr>
            <p:blipFill>
              <a:blip r:embed="rId52"/>
              <a:stretch>
                <a:fillRect/>
              </a:stretch>
            </p:blipFill>
            <p:spPr>
              <a:xfrm>
                <a:off x="6647537" y="5882383"/>
                <a:ext cx="185400" cy="21492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209" name="Ink 208">
                <a:extLst>
                  <a:ext uri="{FF2B5EF4-FFF2-40B4-BE49-F238E27FC236}">
                    <a16:creationId xmlns:a16="http://schemas.microsoft.com/office/drawing/2014/main" id="{EB1F81D4-146C-4376-ACA9-3DF09F9AD148}"/>
                  </a:ext>
                </a:extLst>
              </p14:cNvPr>
              <p14:cNvContentPartPr/>
              <p14:nvPr/>
            </p14:nvContentPartPr>
            <p14:xfrm>
              <a:off x="7037417" y="5816143"/>
              <a:ext cx="1167120" cy="311760"/>
            </p14:xfrm>
          </p:contentPart>
        </mc:Choice>
        <mc:Fallback>
          <p:pic>
            <p:nvPicPr>
              <p:cNvPr id="209" name="Ink 208">
                <a:extLst>
                  <a:ext uri="{FF2B5EF4-FFF2-40B4-BE49-F238E27FC236}">
                    <a16:creationId xmlns:a16="http://schemas.microsoft.com/office/drawing/2014/main" id="{EB1F81D4-146C-4376-ACA9-3DF09F9AD148}"/>
                  </a:ext>
                </a:extLst>
              </p:cNvPr>
              <p:cNvPicPr/>
              <p:nvPr/>
            </p:nvPicPr>
            <p:blipFill>
              <a:blip r:embed="rId54"/>
              <a:stretch>
                <a:fillRect/>
              </a:stretch>
            </p:blipFill>
            <p:spPr>
              <a:xfrm>
                <a:off x="7028417" y="5807143"/>
                <a:ext cx="1184760" cy="329400"/>
              </a:xfrm>
              <a:prstGeom prst="rect">
                <a:avLst/>
              </a:prstGeom>
            </p:spPr>
          </p:pic>
        </mc:Fallback>
      </mc:AlternateContent>
      <mc:AlternateContent xmlns:mc="http://schemas.openxmlformats.org/markup-compatibility/2006">
        <mc:Choice xmlns:p14="http://schemas.microsoft.com/office/powerpoint/2010/main" Requires="p14">
          <p:contentPart p14:bwMode="auto" r:id="rId55">
            <p14:nvContentPartPr>
              <p14:cNvPr id="210" name="Ink 209">
                <a:extLst>
                  <a:ext uri="{FF2B5EF4-FFF2-40B4-BE49-F238E27FC236}">
                    <a16:creationId xmlns:a16="http://schemas.microsoft.com/office/drawing/2014/main" id="{0AEE8446-8D28-4C37-BFF3-2B86D33B3BA7}"/>
                  </a:ext>
                </a:extLst>
              </p14:cNvPr>
              <p14:cNvContentPartPr/>
              <p14:nvPr/>
            </p14:nvContentPartPr>
            <p14:xfrm>
              <a:off x="3947177" y="5819383"/>
              <a:ext cx="278640" cy="130680"/>
            </p14:xfrm>
          </p:contentPart>
        </mc:Choice>
        <mc:Fallback>
          <p:pic>
            <p:nvPicPr>
              <p:cNvPr id="210" name="Ink 209">
                <a:extLst>
                  <a:ext uri="{FF2B5EF4-FFF2-40B4-BE49-F238E27FC236}">
                    <a16:creationId xmlns:a16="http://schemas.microsoft.com/office/drawing/2014/main" id="{0AEE8446-8D28-4C37-BFF3-2B86D33B3BA7}"/>
                  </a:ext>
                </a:extLst>
              </p:cNvPr>
              <p:cNvPicPr/>
              <p:nvPr/>
            </p:nvPicPr>
            <p:blipFill>
              <a:blip r:embed="rId56"/>
              <a:stretch>
                <a:fillRect/>
              </a:stretch>
            </p:blipFill>
            <p:spPr>
              <a:xfrm>
                <a:off x="3911177" y="5747383"/>
                <a:ext cx="350280" cy="274320"/>
              </a:xfrm>
              <a:prstGeom prst="rect">
                <a:avLst/>
              </a:prstGeom>
            </p:spPr>
          </p:pic>
        </mc:Fallback>
      </mc:AlternateContent>
      <mc:AlternateContent xmlns:mc="http://schemas.openxmlformats.org/markup-compatibility/2006">
        <mc:Choice xmlns:p14="http://schemas.microsoft.com/office/powerpoint/2010/main" Requires="p14">
          <p:contentPart p14:bwMode="auto" r:id="rId57">
            <p14:nvContentPartPr>
              <p14:cNvPr id="211" name="Ink 210">
                <a:extLst>
                  <a:ext uri="{FF2B5EF4-FFF2-40B4-BE49-F238E27FC236}">
                    <a16:creationId xmlns:a16="http://schemas.microsoft.com/office/drawing/2014/main" id="{2B17C99A-F5DF-42B2-8FC6-7D91003D39B9}"/>
                  </a:ext>
                </a:extLst>
              </p14:cNvPr>
              <p14:cNvContentPartPr/>
              <p14:nvPr/>
            </p14:nvContentPartPr>
            <p14:xfrm>
              <a:off x="3916217" y="6076423"/>
              <a:ext cx="586440" cy="147960"/>
            </p14:xfrm>
          </p:contentPart>
        </mc:Choice>
        <mc:Fallback>
          <p:pic>
            <p:nvPicPr>
              <p:cNvPr id="211" name="Ink 210">
                <a:extLst>
                  <a:ext uri="{FF2B5EF4-FFF2-40B4-BE49-F238E27FC236}">
                    <a16:creationId xmlns:a16="http://schemas.microsoft.com/office/drawing/2014/main" id="{2B17C99A-F5DF-42B2-8FC6-7D91003D39B9}"/>
                  </a:ext>
                </a:extLst>
              </p:cNvPr>
              <p:cNvPicPr/>
              <p:nvPr/>
            </p:nvPicPr>
            <p:blipFill>
              <a:blip r:embed="rId58"/>
              <a:stretch>
                <a:fillRect/>
              </a:stretch>
            </p:blipFill>
            <p:spPr>
              <a:xfrm>
                <a:off x="3880217" y="6004423"/>
                <a:ext cx="658080" cy="291600"/>
              </a:xfrm>
              <a:prstGeom prst="rect">
                <a:avLst/>
              </a:prstGeom>
            </p:spPr>
          </p:pic>
        </mc:Fallback>
      </mc:AlternateContent>
      <mc:AlternateContent xmlns:mc="http://schemas.openxmlformats.org/markup-compatibility/2006">
        <mc:Choice xmlns:p14="http://schemas.microsoft.com/office/powerpoint/2010/main" Requires="p14">
          <p:contentPart p14:bwMode="auto" r:id="rId59">
            <p14:nvContentPartPr>
              <p14:cNvPr id="227" name="Ink 226">
                <a:extLst>
                  <a:ext uri="{FF2B5EF4-FFF2-40B4-BE49-F238E27FC236}">
                    <a16:creationId xmlns:a16="http://schemas.microsoft.com/office/drawing/2014/main" id="{CC91C08A-A791-4EC9-A87D-61B3691F83CF}"/>
                  </a:ext>
                </a:extLst>
              </p14:cNvPr>
              <p14:cNvContentPartPr/>
              <p14:nvPr/>
            </p14:nvContentPartPr>
            <p14:xfrm>
              <a:off x="8339177" y="2932183"/>
              <a:ext cx="2778120" cy="3285360"/>
            </p14:xfrm>
          </p:contentPart>
        </mc:Choice>
        <mc:Fallback>
          <p:pic>
            <p:nvPicPr>
              <p:cNvPr id="227" name="Ink 226">
                <a:extLst>
                  <a:ext uri="{FF2B5EF4-FFF2-40B4-BE49-F238E27FC236}">
                    <a16:creationId xmlns:a16="http://schemas.microsoft.com/office/drawing/2014/main" id="{CC91C08A-A791-4EC9-A87D-61B3691F83CF}"/>
                  </a:ext>
                </a:extLst>
              </p:cNvPr>
              <p:cNvPicPr/>
              <p:nvPr/>
            </p:nvPicPr>
            <p:blipFill>
              <a:blip r:embed="rId60"/>
              <a:stretch>
                <a:fillRect/>
              </a:stretch>
            </p:blipFill>
            <p:spPr>
              <a:xfrm>
                <a:off x="8330177" y="2923183"/>
                <a:ext cx="2795760" cy="3303000"/>
              </a:xfrm>
              <a:prstGeom prst="rect">
                <a:avLst/>
              </a:prstGeom>
            </p:spPr>
          </p:pic>
        </mc:Fallback>
      </mc:AlternateContent>
    </p:spTree>
    <p:extLst>
      <p:ext uri="{BB962C8B-B14F-4D97-AF65-F5344CB8AC3E}">
        <p14:creationId xmlns:p14="http://schemas.microsoft.com/office/powerpoint/2010/main" val="20998344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3548</TotalTime>
  <Words>244</Words>
  <Application>Microsoft Office PowerPoint</Application>
  <PresentationFormat>Widescreen</PresentationFormat>
  <Paragraphs>49</Paragraphs>
  <Slides>17</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Arial</vt:lpstr>
      <vt:lpstr>Arial </vt:lpstr>
      <vt:lpstr>Arial Black</vt:lpstr>
      <vt:lpstr>Calibri</vt:lpstr>
      <vt:lpstr>Lucida Sans Unicode</vt:lpstr>
      <vt:lpstr>Montserrat</vt:lpstr>
      <vt:lpstr>Verdana</vt:lpstr>
      <vt:lpstr>Wingdings</vt:lpstr>
      <vt:lpstr>Wingdings 2</vt:lpstr>
      <vt:lpstr>Wingdings 3</vt:lpstr>
      <vt:lpstr>Concourse</vt:lpstr>
      <vt:lpstr>Data Structures</vt:lpstr>
      <vt:lpstr>Agenda</vt:lpstr>
      <vt:lpstr>Recursion tree – Fibonacci Series</vt:lpstr>
      <vt:lpstr>Solution -&gt; Memoization</vt:lpstr>
      <vt:lpstr>Solution -&gt; Memoization</vt:lpstr>
      <vt:lpstr>Tabulation</vt:lpstr>
      <vt:lpstr>The Brahmastra</vt:lpstr>
      <vt:lpstr>Edit Distance</vt:lpstr>
      <vt:lpstr>Edit Distance</vt:lpstr>
      <vt:lpstr>Edit Distance</vt:lpstr>
      <vt:lpstr>Edit Distance</vt:lpstr>
      <vt:lpstr>Edit Distance</vt:lpstr>
      <vt:lpstr>Knapsack</vt:lpstr>
      <vt:lpstr>Knapsack</vt:lpstr>
      <vt:lpstr>Good DP Questions:</vt:lpstr>
      <vt:lpstr>We’re done with the course! What next?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Sehajpreet Singh</dc:creator>
  <cp:lastModifiedBy>Sehajpreet Singh</cp:lastModifiedBy>
  <cp:revision>487</cp:revision>
  <dcterms:created xsi:type="dcterms:W3CDTF">2020-04-22T15:02:33Z</dcterms:created>
  <dcterms:modified xsi:type="dcterms:W3CDTF">2022-06-17T14:39:27Z</dcterms:modified>
</cp:coreProperties>
</file>

<file path=docProps/thumbnail.jpeg>
</file>